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12192000"/>
  <p:embeddedFontLst>
    <p:embeddedFont>
      <p:font typeface="Alimama ShuHeiTi" charset="-122"/>
      <p:regular r:id="rId28"/>
    </p:embeddedFont>
    <p:embeddedFont>
      <p:font typeface="MiSans" panose="02010600030101010101" charset="-122"/>
      <p:regular r:id="rId29"/>
    </p:embeddedFont>
    <p:embeddedFont>
      <p:font typeface="Hedvig Letters Sans" panose="02010600030101010101" charset="0"/>
      <p:regular r:id="rId30"/>
    </p:embeddedFont>
    <p:embeddedFont>
      <p:font typeface="Noto Sans SC" panose="020B0200000000000000" pitchFamily="34" charset="-122"/>
      <p:regular r:id="rId31"/>
      <p:bold r:id="rId32"/>
    </p:embeddedFont>
    <p:embeddedFont>
      <p:font typeface="Quattrocento Sans" panose="020B0502050000020003" pitchFamily="34" charset="0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104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66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e79a5e4451616c3cb0a8a69653848838ee18559d.jpg"/>
          <p:cNvPicPr>
            <a:picLocks noChangeAspect="1"/>
          </p:cNvPicPr>
          <p:nvPr/>
        </p:nvPicPr>
        <p:blipFill>
          <a:blip r:embed="rId3">
            <a:alphaModFix amt="40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4A6C8C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8620" y="954405"/>
            <a:ext cx="3549015" cy="434340"/>
          </a:xfrm>
          <a:custGeom>
            <a:avLst/>
            <a:gdLst/>
            <a:ahLst/>
            <a:cxnLst/>
            <a:rect l="l" t="t" r="r" b="b"/>
            <a:pathLst>
              <a:path w="3549015" h="434340">
                <a:moveTo>
                  <a:pt x="217170" y="0"/>
                </a:moveTo>
                <a:lnTo>
                  <a:pt x="3331845" y="0"/>
                </a:lnTo>
                <a:cubicBezTo>
                  <a:pt x="3451785" y="0"/>
                  <a:pt x="3549015" y="97230"/>
                  <a:pt x="3549015" y="217170"/>
                </a:cubicBezTo>
                <a:lnTo>
                  <a:pt x="3549015" y="217170"/>
                </a:lnTo>
                <a:cubicBezTo>
                  <a:pt x="3549015" y="337110"/>
                  <a:pt x="3451785" y="434340"/>
                  <a:pt x="3331845" y="434340"/>
                </a:cubicBezTo>
                <a:lnTo>
                  <a:pt x="217170" y="434340"/>
                </a:lnTo>
                <a:cubicBezTo>
                  <a:pt x="97311" y="434340"/>
                  <a:pt x="0" y="337029"/>
                  <a:pt x="0" y="217170"/>
                </a:cubicBezTo>
                <a:lnTo>
                  <a:pt x="0" y="217170"/>
                </a:lnTo>
                <a:cubicBezTo>
                  <a:pt x="0" y="97311"/>
                  <a:pt x="97311" y="0"/>
                  <a:pt x="217170" y="0"/>
                </a:cubicBezTo>
                <a:close/>
              </a:path>
            </a:pathLst>
          </a:custGeom>
          <a:solidFill>
            <a:srgbClr val="E8A94D">
              <a:alpha val="20000"/>
            </a:srgbClr>
          </a:solidFill>
          <a:ln w="20320">
            <a:solidFill>
              <a:srgbClr val="E8A94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6740" y="1076325"/>
            <a:ext cx="32358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135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4000 ESSENTIAL ENGLISH WORDS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929765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Book 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996565"/>
            <a:ext cx="11772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E8A94D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Unit 2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3987165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9" name="Text 6"/>
          <p:cNvSpPr/>
          <p:nvPr/>
        </p:nvSpPr>
        <p:spPr>
          <a:xfrm>
            <a:off x="381000" y="4349115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20个单词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4920615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4A6C8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极速记忆法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1000" y="5943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Shape 9"/>
          <p:cNvSpPr/>
          <p:nvPr/>
        </p:nvSpPr>
        <p:spPr>
          <a:xfrm>
            <a:off x="533400" y="6096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Shape 10"/>
          <p:cNvSpPr/>
          <p:nvPr/>
        </p:nvSpPr>
        <p:spPr>
          <a:xfrm>
            <a:off x="1066800" y="5943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4" name="Shape 11"/>
          <p:cNvSpPr/>
          <p:nvPr/>
        </p:nvSpPr>
        <p:spPr>
          <a:xfrm>
            <a:off x="1219200" y="6096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0013" y="0"/>
                </a:moveTo>
                <a:cubicBezTo>
                  <a:pt x="115773" y="0"/>
                  <a:pt x="128588" y="9599"/>
                  <a:pt x="128588" y="21431"/>
                </a:cubicBezTo>
                <a:cubicBezTo>
                  <a:pt x="128588" y="26075"/>
                  <a:pt x="126623" y="30361"/>
                  <a:pt x="123230" y="33888"/>
                </a:cubicBezTo>
                <a:cubicBezTo>
                  <a:pt x="120283" y="36969"/>
                  <a:pt x="117872" y="40719"/>
                  <a:pt x="117872" y="45006"/>
                </a:cubicBezTo>
                <a:cubicBezTo>
                  <a:pt x="117872" y="51703"/>
                  <a:pt x="123319" y="57150"/>
                  <a:pt x="130016" y="57150"/>
                </a:cubicBezTo>
                <a:lnTo>
                  <a:pt x="150019" y="57150"/>
                </a:lnTo>
                <a:cubicBezTo>
                  <a:pt x="161851" y="57150"/>
                  <a:pt x="171450" y="66749"/>
                  <a:pt x="171450" y="78581"/>
                </a:cubicBezTo>
                <a:lnTo>
                  <a:pt x="171450" y="98584"/>
                </a:lnTo>
                <a:cubicBezTo>
                  <a:pt x="171450" y="105281"/>
                  <a:pt x="176897" y="110728"/>
                  <a:pt x="183594" y="110728"/>
                </a:cubicBezTo>
                <a:cubicBezTo>
                  <a:pt x="187836" y="110728"/>
                  <a:pt x="191631" y="108317"/>
                  <a:pt x="194712" y="105370"/>
                </a:cubicBezTo>
                <a:cubicBezTo>
                  <a:pt x="198239" y="102022"/>
                  <a:pt x="202525" y="100013"/>
                  <a:pt x="207169" y="100013"/>
                </a:cubicBezTo>
                <a:cubicBezTo>
                  <a:pt x="219001" y="100013"/>
                  <a:pt x="228600" y="112827"/>
                  <a:pt x="228600" y="128588"/>
                </a:cubicBezTo>
                <a:cubicBezTo>
                  <a:pt x="228600" y="144348"/>
                  <a:pt x="219001" y="157163"/>
                  <a:pt x="207169" y="157163"/>
                </a:cubicBezTo>
                <a:cubicBezTo>
                  <a:pt x="202525" y="157163"/>
                  <a:pt x="198194" y="155198"/>
                  <a:pt x="194712" y="151805"/>
                </a:cubicBezTo>
                <a:cubicBezTo>
                  <a:pt x="191631" y="148858"/>
                  <a:pt x="187881" y="146447"/>
                  <a:pt x="183594" y="146447"/>
                </a:cubicBezTo>
                <a:cubicBezTo>
                  <a:pt x="176897" y="146447"/>
                  <a:pt x="171450" y="151894"/>
                  <a:pt x="171450" y="158591"/>
                </a:cubicBezTo>
                <a:lnTo>
                  <a:pt x="171450" y="207169"/>
                </a:lnTo>
                <a:cubicBezTo>
                  <a:pt x="171450" y="219001"/>
                  <a:pt x="161851" y="228600"/>
                  <a:pt x="150019" y="228600"/>
                </a:cubicBezTo>
                <a:lnTo>
                  <a:pt x="124658" y="228600"/>
                </a:lnTo>
                <a:cubicBezTo>
                  <a:pt x="118943" y="228600"/>
                  <a:pt x="114300" y="223957"/>
                  <a:pt x="114300" y="218242"/>
                </a:cubicBezTo>
                <a:cubicBezTo>
                  <a:pt x="114300" y="214134"/>
                  <a:pt x="116890" y="210517"/>
                  <a:pt x="120194" y="208062"/>
                </a:cubicBezTo>
                <a:cubicBezTo>
                  <a:pt x="125373" y="204177"/>
                  <a:pt x="128588" y="198819"/>
                  <a:pt x="128588" y="192881"/>
                </a:cubicBezTo>
                <a:cubicBezTo>
                  <a:pt x="128588" y="181049"/>
                  <a:pt x="115773" y="171450"/>
                  <a:pt x="100013" y="171450"/>
                </a:cubicBezTo>
                <a:cubicBezTo>
                  <a:pt x="84252" y="171450"/>
                  <a:pt x="71438" y="181049"/>
                  <a:pt x="71438" y="192881"/>
                </a:cubicBezTo>
                <a:cubicBezTo>
                  <a:pt x="71438" y="198819"/>
                  <a:pt x="74652" y="204177"/>
                  <a:pt x="79831" y="208062"/>
                </a:cubicBezTo>
                <a:cubicBezTo>
                  <a:pt x="83135" y="210517"/>
                  <a:pt x="85725" y="214089"/>
                  <a:pt x="85725" y="218242"/>
                </a:cubicBezTo>
                <a:cubicBezTo>
                  <a:pt x="85725" y="223957"/>
                  <a:pt x="81082" y="228600"/>
                  <a:pt x="75367" y="228600"/>
                </a:cubicBezTo>
                <a:lnTo>
                  <a:pt x="21431" y="228600"/>
                </a:lnTo>
                <a:cubicBezTo>
                  <a:pt x="9599" y="228600"/>
                  <a:pt x="0" y="219001"/>
                  <a:pt x="0" y="207169"/>
                </a:cubicBezTo>
                <a:lnTo>
                  <a:pt x="0" y="153233"/>
                </a:lnTo>
                <a:cubicBezTo>
                  <a:pt x="0" y="147518"/>
                  <a:pt x="4643" y="142875"/>
                  <a:pt x="10358" y="142875"/>
                </a:cubicBezTo>
                <a:cubicBezTo>
                  <a:pt x="14466" y="142875"/>
                  <a:pt x="18083" y="145465"/>
                  <a:pt x="20538" y="148769"/>
                </a:cubicBezTo>
                <a:cubicBezTo>
                  <a:pt x="24423" y="153948"/>
                  <a:pt x="29781" y="157163"/>
                  <a:pt x="35719" y="157163"/>
                </a:cubicBezTo>
                <a:cubicBezTo>
                  <a:pt x="47551" y="157163"/>
                  <a:pt x="57150" y="144348"/>
                  <a:pt x="57150" y="128588"/>
                </a:cubicBezTo>
                <a:cubicBezTo>
                  <a:pt x="57150" y="112827"/>
                  <a:pt x="47551" y="100013"/>
                  <a:pt x="35719" y="100013"/>
                </a:cubicBezTo>
                <a:cubicBezTo>
                  <a:pt x="29781" y="100013"/>
                  <a:pt x="24423" y="103227"/>
                  <a:pt x="20538" y="108406"/>
                </a:cubicBezTo>
                <a:cubicBezTo>
                  <a:pt x="18083" y="111710"/>
                  <a:pt x="14511" y="114300"/>
                  <a:pt x="10358" y="114300"/>
                </a:cubicBezTo>
                <a:cubicBezTo>
                  <a:pt x="4643" y="114300"/>
                  <a:pt x="0" y="109657"/>
                  <a:pt x="0" y="103942"/>
                </a:cubicBezTo>
                <a:lnTo>
                  <a:pt x="0" y="78581"/>
                </a:lnTo>
                <a:cubicBezTo>
                  <a:pt x="0" y="66749"/>
                  <a:pt x="9599" y="57150"/>
                  <a:pt x="21431" y="57150"/>
                </a:cubicBezTo>
                <a:lnTo>
                  <a:pt x="70009" y="57150"/>
                </a:lnTo>
                <a:cubicBezTo>
                  <a:pt x="76706" y="57150"/>
                  <a:pt x="82153" y="51703"/>
                  <a:pt x="82153" y="45006"/>
                </a:cubicBezTo>
                <a:cubicBezTo>
                  <a:pt x="82153" y="40764"/>
                  <a:pt x="79742" y="36969"/>
                  <a:pt x="76795" y="33888"/>
                </a:cubicBezTo>
                <a:cubicBezTo>
                  <a:pt x="73447" y="30361"/>
                  <a:pt x="71438" y="26075"/>
                  <a:pt x="71438" y="21431"/>
                </a:cubicBezTo>
                <a:cubicBezTo>
                  <a:pt x="71438" y="9599"/>
                  <a:pt x="84252" y="0"/>
                  <a:pt x="100013" y="0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15" name="Shape 12"/>
          <p:cNvSpPr/>
          <p:nvPr/>
        </p:nvSpPr>
        <p:spPr>
          <a:xfrm>
            <a:off x="1752600" y="5943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6" name="Shape 13"/>
          <p:cNvSpPr/>
          <p:nvPr/>
        </p:nvSpPr>
        <p:spPr>
          <a:xfrm>
            <a:off x="1919288" y="60960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51269" y="-4420"/>
                </a:moveTo>
                <a:cubicBezTo>
                  <a:pt x="156582" y="-580"/>
                  <a:pt x="158547" y="6385"/>
                  <a:pt x="156136" y="12457"/>
                </a:cubicBezTo>
                <a:lnTo>
                  <a:pt x="121131" y="100013"/>
                </a:lnTo>
                <a:lnTo>
                  <a:pt x="185738" y="100013"/>
                </a:lnTo>
                <a:cubicBezTo>
                  <a:pt x="191765" y="100013"/>
                  <a:pt x="197123" y="103763"/>
                  <a:pt x="199177" y="109433"/>
                </a:cubicBezTo>
                <a:cubicBezTo>
                  <a:pt x="201231" y="115104"/>
                  <a:pt x="199489" y="121444"/>
                  <a:pt x="194890" y="125284"/>
                </a:cubicBezTo>
                <a:lnTo>
                  <a:pt x="66303" y="232440"/>
                </a:lnTo>
                <a:cubicBezTo>
                  <a:pt x="61258" y="236637"/>
                  <a:pt x="54069" y="236860"/>
                  <a:pt x="48756" y="233020"/>
                </a:cubicBezTo>
                <a:cubicBezTo>
                  <a:pt x="43443" y="229180"/>
                  <a:pt x="41478" y="222215"/>
                  <a:pt x="43889" y="216143"/>
                </a:cubicBezTo>
                <a:lnTo>
                  <a:pt x="78894" y="128588"/>
                </a:lnTo>
                <a:lnTo>
                  <a:pt x="14288" y="128588"/>
                </a:lnTo>
                <a:cubicBezTo>
                  <a:pt x="8260" y="128588"/>
                  <a:pt x="2902" y="124837"/>
                  <a:pt x="848" y="119167"/>
                </a:cubicBezTo>
                <a:cubicBezTo>
                  <a:pt x="-1206" y="113496"/>
                  <a:pt x="536" y="107156"/>
                  <a:pt x="5135" y="103316"/>
                </a:cubicBezTo>
                <a:lnTo>
                  <a:pt x="133722" y="-3840"/>
                </a:lnTo>
                <a:cubicBezTo>
                  <a:pt x="138767" y="-8037"/>
                  <a:pt x="145956" y="-8260"/>
                  <a:pt x="151269" y="-4420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17" name="Text 14"/>
          <p:cNvSpPr/>
          <p:nvPr/>
        </p:nvSpPr>
        <p:spPr>
          <a:xfrm>
            <a:off x="9619774" y="6096000"/>
            <a:ext cx="2266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Master 20 Words in Record Time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241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WEALTH &amp; AGREEMENT · 3/5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2514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Penny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9600" y="1120141"/>
            <a:ext cx="72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[ˈpeni]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73862" y="1066800"/>
            <a:ext cx="1876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便士 (一分钱)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577220"/>
            <a:ext cx="6762750" cy="1485900"/>
          </a:xfrm>
          <a:custGeom>
            <a:avLst/>
            <a:gdLst/>
            <a:ahLst/>
            <a:cxnLst/>
            <a:rect l="l" t="t" r="r" b="b"/>
            <a:pathLst>
              <a:path w="6762750" h="1485900">
                <a:moveTo>
                  <a:pt x="0" y="0"/>
                </a:moveTo>
                <a:lnTo>
                  <a:pt x="6648455" y="0"/>
                </a:lnTo>
                <a:cubicBezTo>
                  <a:pt x="6711536" y="0"/>
                  <a:pt x="6762750" y="51214"/>
                  <a:pt x="6762750" y="114295"/>
                </a:cubicBezTo>
                <a:lnTo>
                  <a:pt x="6762750" y="1371605"/>
                </a:lnTo>
                <a:cubicBezTo>
                  <a:pt x="6762750" y="1434686"/>
                  <a:pt x="6711536" y="1485900"/>
                  <a:pt x="6648455" y="1485900"/>
                </a:cubicBez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00050" y="1577220"/>
            <a:ext cx="38100" cy="1485900"/>
          </a:xfrm>
          <a:custGeom>
            <a:avLst/>
            <a:gdLst/>
            <a:ahLst/>
            <a:cxnLst/>
            <a:rect l="l" t="t" r="r" b="b"/>
            <a:pathLst>
              <a:path w="38100" h="1485900">
                <a:moveTo>
                  <a:pt x="0" y="0"/>
                </a:moveTo>
                <a:lnTo>
                  <a:pt x="38100" y="0"/>
                </a:lnTo>
                <a:lnTo>
                  <a:pt x="381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Shape 7"/>
          <p:cNvSpPr/>
          <p:nvPr/>
        </p:nvSpPr>
        <p:spPr>
          <a:xfrm>
            <a:off x="621506" y="180582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23812"/>
                </a:moveTo>
                <a:cubicBezTo>
                  <a:pt x="100585" y="23812"/>
                  <a:pt x="95250" y="29148"/>
                  <a:pt x="95250" y="35719"/>
                </a:cubicBezTo>
                <a:cubicBezTo>
                  <a:pt x="95250" y="42290"/>
                  <a:pt x="100585" y="47625"/>
                  <a:pt x="107156" y="47625"/>
                </a:cubicBezTo>
                <a:cubicBezTo>
                  <a:pt x="113727" y="47625"/>
                  <a:pt x="119063" y="42290"/>
                  <a:pt x="119063" y="35719"/>
                </a:cubicBezTo>
                <a:cubicBezTo>
                  <a:pt x="119063" y="29148"/>
                  <a:pt x="113727" y="23812"/>
                  <a:pt x="107156" y="23812"/>
                </a:cubicBezTo>
                <a:close/>
                <a:moveTo>
                  <a:pt x="71438" y="35719"/>
                </a:moveTo>
                <a:cubicBezTo>
                  <a:pt x="71438" y="15999"/>
                  <a:pt x="87437" y="0"/>
                  <a:pt x="107156" y="0"/>
                </a:cubicBezTo>
                <a:cubicBezTo>
                  <a:pt x="126876" y="0"/>
                  <a:pt x="142875" y="15999"/>
                  <a:pt x="142875" y="35719"/>
                </a:cubicBezTo>
                <a:cubicBezTo>
                  <a:pt x="142875" y="51271"/>
                  <a:pt x="132941" y="64517"/>
                  <a:pt x="119063" y="69391"/>
                </a:cubicBezTo>
                <a:lnTo>
                  <a:pt x="119063" y="165348"/>
                </a:lnTo>
                <a:cubicBezTo>
                  <a:pt x="142466" y="160027"/>
                  <a:pt x="160065" y="139415"/>
                  <a:pt x="160697" y="114560"/>
                </a:cubicBezTo>
                <a:lnTo>
                  <a:pt x="154707" y="119807"/>
                </a:lnTo>
                <a:cubicBezTo>
                  <a:pt x="150986" y="123044"/>
                  <a:pt x="145368" y="122672"/>
                  <a:pt x="142094" y="118951"/>
                </a:cubicBezTo>
                <a:cubicBezTo>
                  <a:pt x="138819" y="115230"/>
                  <a:pt x="139229" y="109612"/>
                  <a:pt x="142949" y="106338"/>
                </a:cubicBezTo>
                <a:lnTo>
                  <a:pt x="166762" y="85502"/>
                </a:lnTo>
                <a:cubicBezTo>
                  <a:pt x="170111" y="82562"/>
                  <a:pt x="175171" y="82562"/>
                  <a:pt x="178519" y="85502"/>
                </a:cubicBezTo>
                <a:lnTo>
                  <a:pt x="202332" y="106338"/>
                </a:lnTo>
                <a:cubicBezTo>
                  <a:pt x="206053" y="109575"/>
                  <a:pt x="206425" y="115230"/>
                  <a:pt x="203188" y="118951"/>
                </a:cubicBezTo>
                <a:cubicBezTo>
                  <a:pt x="199951" y="122672"/>
                  <a:pt x="194295" y="123044"/>
                  <a:pt x="190574" y="119807"/>
                </a:cubicBezTo>
                <a:lnTo>
                  <a:pt x="184547" y="114560"/>
                </a:lnTo>
                <a:cubicBezTo>
                  <a:pt x="183766" y="156642"/>
                  <a:pt x="149423" y="190500"/>
                  <a:pt x="107156" y="190500"/>
                </a:cubicBezTo>
                <a:cubicBezTo>
                  <a:pt x="64889" y="190500"/>
                  <a:pt x="30547" y="156642"/>
                  <a:pt x="29766" y="114560"/>
                </a:cubicBezTo>
                <a:lnTo>
                  <a:pt x="23738" y="119844"/>
                </a:lnTo>
                <a:cubicBezTo>
                  <a:pt x="20017" y="123081"/>
                  <a:pt x="14399" y="122709"/>
                  <a:pt x="11125" y="118988"/>
                </a:cubicBezTo>
                <a:cubicBezTo>
                  <a:pt x="7851" y="115267"/>
                  <a:pt x="8260" y="109649"/>
                  <a:pt x="11981" y="106375"/>
                </a:cubicBezTo>
                <a:lnTo>
                  <a:pt x="35793" y="85539"/>
                </a:lnTo>
                <a:cubicBezTo>
                  <a:pt x="39142" y="82600"/>
                  <a:pt x="44202" y="82600"/>
                  <a:pt x="47551" y="85539"/>
                </a:cubicBezTo>
                <a:lnTo>
                  <a:pt x="71363" y="106375"/>
                </a:lnTo>
                <a:cubicBezTo>
                  <a:pt x="75084" y="109612"/>
                  <a:pt x="75456" y="115267"/>
                  <a:pt x="72219" y="118988"/>
                </a:cubicBezTo>
                <a:cubicBezTo>
                  <a:pt x="68982" y="122709"/>
                  <a:pt x="63326" y="123081"/>
                  <a:pt x="59606" y="119844"/>
                </a:cubicBezTo>
                <a:lnTo>
                  <a:pt x="53615" y="114598"/>
                </a:lnTo>
                <a:cubicBezTo>
                  <a:pt x="54285" y="139452"/>
                  <a:pt x="71884" y="160065"/>
                  <a:pt x="95250" y="165385"/>
                </a:cubicBezTo>
                <a:lnTo>
                  <a:pt x="95250" y="69428"/>
                </a:lnTo>
                <a:cubicBezTo>
                  <a:pt x="81372" y="64517"/>
                  <a:pt x="71438" y="51308"/>
                  <a:pt x="71438" y="35756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962025" y="176772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2148720"/>
            <a:ext cx="742950" cy="457200"/>
          </a:xfrm>
          <a:custGeom>
            <a:avLst/>
            <a:gdLst/>
            <a:ahLst/>
            <a:cxnLst/>
            <a:rect l="l" t="t" r="r" b="b"/>
            <a:pathLst>
              <a:path w="742950" h="457200">
                <a:moveTo>
                  <a:pt x="76202" y="0"/>
                </a:moveTo>
                <a:lnTo>
                  <a:pt x="666748" y="0"/>
                </a:lnTo>
                <a:cubicBezTo>
                  <a:pt x="708833" y="0"/>
                  <a:pt x="742950" y="34117"/>
                  <a:pt x="742950" y="76202"/>
                </a:cubicBezTo>
                <a:lnTo>
                  <a:pt x="742950" y="380998"/>
                </a:lnTo>
                <a:cubicBezTo>
                  <a:pt x="742950" y="423083"/>
                  <a:pt x="708833" y="457200"/>
                  <a:pt x="6667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10"/>
          <p:cNvSpPr/>
          <p:nvPr/>
        </p:nvSpPr>
        <p:spPr>
          <a:xfrm>
            <a:off x="552450" y="2148720"/>
            <a:ext cx="857250" cy="45720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1500" y="2643904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笔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506736" y="235827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0F0F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796772" y="2148720"/>
            <a:ext cx="628650" cy="457200"/>
          </a:xfrm>
          <a:custGeom>
            <a:avLst/>
            <a:gdLst/>
            <a:ahLst/>
            <a:cxnLst/>
            <a:rect l="l" t="t" r="r" b="b"/>
            <a:pathLst>
              <a:path w="628650" h="457200">
                <a:moveTo>
                  <a:pt x="76202" y="0"/>
                </a:moveTo>
                <a:lnTo>
                  <a:pt x="552448" y="0"/>
                </a:lnTo>
                <a:cubicBezTo>
                  <a:pt x="594533" y="0"/>
                  <a:pt x="628650" y="34117"/>
                  <a:pt x="628650" y="76202"/>
                </a:cubicBezTo>
                <a:lnTo>
                  <a:pt x="628650" y="380998"/>
                </a:lnTo>
                <a:cubicBezTo>
                  <a:pt x="628650" y="423083"/>
                  <a:pt x="594533" y="457200"/>
                  <a:pt x="5524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6" name="Text 14"/>
          <p:cNvSpPr/>
          <p:nvPr/>
        </p:nvSpPr>
        <p:spPr>
          <a:xfrm>
            <a:off x="1739622" y="2148720"/>
            <a:ext cx="742950" cy="45720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758672" y="2643904"/>
            <a:ext cx="704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你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8620" y="3223024"/>
            <a:ext cx="6768465" cy="1310640"/>
          </a:xfrm>
          <a:custGeom>
            <a:avLst/>
            <a:gdLst/>
            <a:ahLst/>
            <a:cxnLst/>
            <a:rect l="l" t="t" r="r" b="b"/>
            <a:pathLst>
              <a:path w="6768465" h="1310640">
                <a:moveTo>
                  <a:pt x="114301" y="0"/>
                </a:moveTo>
                <a:lnTo>
                  <a:pt x="6654164" y="0"/>
                </a:lnTo>
                <a:cubicBezTo>
                  <a:pt x="6717291" y="0"/>
                  <a:pt x="6768465" y="51174"/>
                  <a:pt x="6768465" y="114301"/>
                </a:cubicBezTo>
                <a:lnTo>
                  <a:pt x="6768465" y="1196339"/>
                </a:lnTo>
                <a:cubicBezTo>
                  <a:pt x="6768465" y="1259466"/>
                  <a:pt x="6717291" y="1310640"/>
                  <a:pt x="6654164" y="1310640"/>
                </a:cubicBezTo>
                <a:lnTo>
                  <a:pt x="114301" y="1310640"/>
                </a:lnTo>
                <a:cubicBezTo>
                  <a:pt x="51174" y="1310640"/>
                  <a:pt x="0" y="1259466"/>
                  <a:pt x="0" y="119633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10553" y="359033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270" y="4539"/>
                </a:moveTo>
                <a:lnTo>
                  <a:pt x="115453" y="37356"/>
                </a:lnTo>
                <a:lnTo>
                  <a:pt x="153144" y="75047"/>
                </a:lnTo>
                <a:lnTo>
                  <a:pt x="185961" y="42230"/>
                </a:lnTo>
                <a:cubicBezTo>
                  <a:pt x="188863" y="39291"/>
                  <a:pt x="190500" y="35347"/>
                  <a:pt x="190500" y="31254"/>
                </a:cubicBezTo>
                <a:cubicBezTo>
                  <a:pt x="190500" y="27161"/>
                  <a:pt x="188863" y="23217"/>
                  <a:pt x="185961" y="20278"/>
                </a:cubicBezTo>
                <a:lnTo>
                  <a:pt x="170222" y="4539"/>
                </a:lnTo>
                <a:cubicBezTo>
                  <a:pt x="167283" y="1637"/>
                  <a:pt x="163339" y="0"/>
                  <a:pt x="159246" y="0"/>
                </a:cubicBezTo>
                <a:cubicBezTo>
                  <a:pt x="155153" y="0"/>
                  <a:pt x="151209" y="1637"/>
                  <a:pt x="148270" y="4539"/>
                </a:cubicBezTo>
                <a:close/>
                <a:moveTo>
                  <a:pt x="102840" y="49969"/>
                </a:moveTo>
                <a:lnTo>
                  <a:pt x="4539" y="148270"/>
                </a:lnTo>
                <a:cubicBezTo>
                  <a:pt x="1637" y="151209"/>
                  <a:pt x="0" y="155153"/>
                  <a:pt x="0" y="159246"/>
                </a:cubicBezTo>
                <a:cubicBezTo>
                  <a:pt x="0" y="163339"/>
                  <a:pt x="1637" y="167283"/>
                  <a:pt x="4539" y="170222"/>
                </a:cubicBezTo>
                <a:lnTo>
                  <a:pt x="20278" y="185961"/>
                </a:lnTo>
                <a:cubicBezTo>
                  <a:pt x="23217" y="188863"/>
                  <a:pt x="27161" y="190500"/>
                  <a:pt x="31254" y="190500"/>
                </a:cubicBezTo>
                <a:cubicBezTo>
                  <a:pt x="35347" y="190500"/>
                  <a:pt x="39291" y="188863"/>
                  <a:pt x="42230" y="185961"/>
                </a:cubicBezTo>
                <a:lnTo>
                  <a:pt x="140531" y="87660"/>
                </a:lnTo>
                <a:lnTo>
                  <a:pt x="102840" y="49969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0" name="Text 18"/>
          <p:cNvSpPr/>
          <p:nvPr/>
        </p:nvSpPr>
        <p:spPr>
          <a:xfrm>
            <a:off x="939165" y="3552230"/>
            <a:ext cx="476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6740" y="3895130"/>
            <a:ext cx="64674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你</a:t>
            </a: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买一支 </a:t>
            </a:r>
            <a:r>
              <a:rPr lang="en-US" sz="15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笔</a:t>
            </a: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都买不起，因为只有一 </a:t>
            </a:r>
            <a:r>
              <a:rPr lang="en-US" sz="15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Penny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697733"/>
            <a:ext cx="6770370" cy="1150620"/>
          </a:xfrm>
          <a:custGeom>
            <a:avLst/>
            <a:gdLst/>
            <a:ahLst/>
            <a:cxnLst/>
            <a:rect l="l" t="t" r="r" b="b"/>
            <a:pathLst>
              <a:path w="6770370" h="1150620">
                <a:moveTo>
                  <a:pt x="114303" y="0"/>
                </a:moveTo>
                <a:lnTo>
                  <a:pt x="6656067" y="0"/>
                </a:lnTo>
                <a:cubicBezTo>
                  <a:pt x="6719195" y="0"/>
                  <a:pt x="6770370" y="51175"/>
                  <a:pt x="6770370" y="114303"/>
                </a:cubicBezTo>
                <a:lnTo>
                  <a:pt x="6770370" y="1036317"/>
                </a:lnTo>
                <a:cubicBezTo>
                  <a:pt x="6770370" y="1099445"/>
                  <a:pt x="6719195" y="1150620"/>
                  <a:pt x="6656067" y="1150620"/>
                </a:cubicBezTo>
                <a:lnTo>
                  <a:pt x="114303" y="1150620"/>
                </a:lnTo>
                <a:cubicBezTo>
                  <a:pt x="51175" y="1150620"/>
                  <a:pt x="0" y="1099445"/>
                  <a:pt x="0" y="10363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579120" y="4892041"/>
            <a:ext cx="645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9120" y="5158741"/>
            <a:ext cx="645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 </a:t>
            </a:r>
            <a:r>
              <a:rPr lang="en-US" sz="120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penny</a:t>
            </a:r>
            <a:r>
              <a:rPr lang="en-US" sz="120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saved is a penny earned."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79120" y="5425441"/>
            <a:ext cx="645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省一分钱就是赚一分钱。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372350" y="1596270"/>
            <a:ext cx="4419600" cy="2943225"/>
          </a:xfrm>
          <a:custGeom>
            <a:avLst/>
            <a:gdLst/>
            <a:ahLst/>
            <a:cxnLst/>
            <a:rect l="l" t="t" r="r" b="b"/>
            <a:pathLst>
              <a:path w="4419600" h="2943225">
                <a:moveTo>
                  <a:pt x="152400" y="0"/>
                </a:moveTo>
                <a:lnTo>
                  <a:pt x="4267200" y="0"/>
                </a:lnTo>
                <a:cubicBezTo>
                  <a:pt x="4351368" y="0"/>
                  <a:pt x="4419600" y="68232"/>
                  <a:pt x="4419600" y="152400"/>
                </a:cubicBezTo>
                <a:lnTo>
                  <a:pt x="4419600" y="2790825"/>
                </a:lnTo>
                <a:cubicBezTo>
                  <a:pt x="4419600" y="2874993"/>
                  <a:pt x="4351368" y="2943225"/>
                  <a:pt x="4267200" y="2943225"/>
                </a:cubicBezTo>
                <a:lnTo>
                  <a:pt x="152400" y="2943225"/>
                </a:lnTo>
                <a:cubicBezTo>
                  <a:pt x="68232" y="2943225"/>
                  <a:pt x="0" y="2874993"/>
                  <a:pt x="0" y="2790825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27" name="Image 0" descr="https://kimi-web-img.moonshot.cn/img/www.looper.com/982891e725285e3fc19c11f0eb84db9342c68a5d.jpg"/>
          <p:cNvPicPr>
            <a:picLocks noChangeAspect="1"/>
          </p:cNvPicPr>
          <p:nvPr/>
        </p:nvPicPr>
        <p:blipFill>
          <a:blip r:embed="rId3"/>
          <a:srcRect l="7582" r="7582"/>
          <a:stretch/>
        </p:blipFill>
        <p:spPr>
          <a:xfrm>
            <a:off x="7391400" y="1615320"/>
            <a:ext cx="4381500" cy="2905125"/>
          </a:xfrm>
          <a:prstGeom prst="roundRect">
            <a:avLst>
              <a:gd name="adj" fmla="val 5246"/>
            </a:avLst>
          </a:prstGeom>
        </p:spPr>
      </p:pic>
      <p:sp>
        <p:nvSpPr>
          <p:cNvPr id="28" name="Shape 25"/>
          <p:cNvSpPr/>
          <p:nvPr/>
        </p:nvSpPr>
        <p:spPr>
          <a:xfrm>
            <a:off x="7360920" y="4716779"/>
            <a:ext cx="4444365" cy="1129665"/>
          </a:xfrm>
          <a:custGeom>
            <a:avLst/>
            <a:gdLst/>
            <a:ahLst/>
            <a:cxnLst/>
            <a:rect l="l" t="t" r="r" b="b"/>
            <a:pathLst>
              <a:path w="4444365" h="1129665">
                <a:moveTo>
                  <a:pt x="114300" y="0"/>
                </a:moveTo>
                <a:lnTo>
                  <a:pt x="4330065" y="0"/>
                </a:lnTo>
                <a:cubicBezTo>
                  <a:pt x="4393191" y="0"/>
                  <a:pt x="4444365" y="51174"/>
                  <a:pt x="4444365" y="114300"/>
                </a:cubicBezTo>
                <a:lnTo>
                  <a:pt x="4444365" y="1015365"/>
                </a:lnTo>
                <a:cubicBezTo>
                  <a:pt x="4444365" y="1078491"/>
                  <a:pt x="4393191" y="1129665"/>
                  <a:pt x="4330065" y="1129665"/>
                </a:cubicBezTo>
                <a:lnTo>
                  <a:pt x="114300" y="1129665"/>
                </a:lnTo>
                <a:cubicBezTo>
                  <a:pt x="51174" y="1129665"/>
                  <a:pt x="0" y="1078491"/>
                  <a:pt x="0" y="101536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0320">
            <a:solidFill>
              <a:srgbClr val="4A6C8C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7520940" y="5023484"/>
            <a:ext cx="420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Trivia: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520940" y="5290184"/>
            <a:ext cx="4200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《生活大爆炸》中的Penny，名字就是来自这个单词！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384810" y="6008369"/>
            <a:ext cx="11418570" cy="464820"/>
          </a:xfrm>
          <a:custGeom>
            <a:avLst/>
            <a:gdLst/>
            <a:ahLst/>
            <a:cxnLst/>
            <a:rect l="l" t="t" r="r" b="b"/>
            <a:pathLst>
              <a:path w="11418570" h="464820">
                <a:moveTo>
                  <a:pt x="114299" y="0"/>
                </a:moveTo>
                <a:lnTo>
                  <a:pt x="11304271" y="0"/>
                </a:lnTo>
                <a:cubicBezTo>
                  <a:pt x="11367396" y="0"/>
                  <a:pt x="11418570" y="51174"/>
                  <a:pt x="11418570" y="114299"/>
                </a:cubicBezTo>
                <a:lnTo>
                  <a:pt x="11418570" y="350521"/>
                </a:lnTo>
                <a:cubicBezTo>
                  <a:pt x="11418570" y="413646"/>
                  <a:pt x="11367396" y="464820"/>
                  <a:pt x="11304271" y="464820"/>
                </a:cubicBezTo>
                <a:lnTo>
                  <a:pt x="114299" y="464820"/>
                </a:lnTo>
                <a:cubicBezTo>
                  <a:pt x="51174" y="464820"/>
                  <a:pt x="0" y="413646"/>
                  <a:pt x="0" y="350521"/>
                </a:cubicBezTo>
                <a:lnTo>
                  <a:pt x="0" y="114299"/>
                </a:lnTo>
                <a:cubicBezTo>
                  <a:pt x="0" y="51174"/>
                  <a:pt x="51174" y="0"/>
                  <a:pt x="114299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550545" y="6145532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3" name="Text 30"/>
          <p:cNvSpPr/>
          <p:nvPr/>
        </p:nvSpPr>
        <p:spPr>
          <a:xfrm>
            <a:off x="893445" y="6126482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趣味联想：</a:t>
            </a:r>
            <a:r>
              <a:rPr lang="en-US" sz="12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Penny = 一分钱 = 买不起一支笔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9518" y="455421"/>
            <a:ext cx="75904" cy="531325"/>
          </a:xfrm>
          <a:custGeom>
            <a:avLst/>
            <a:gdLst/>
            <a:ahLst/>
            <a:cxnLst/>
            <a:rect l="l" t="t" r="r" b="b"/>
            <a:pathLst>
              <a:path w="75904" h="531325">
                <a:moveTo>
                  <a:pt x="0" y="0"/>
                </a:moveTo>
                <a:lnTo>
                  <a:pt x="75904" y="0"/>
                </a:lnTo>
                <a:lnTo>
                  <a:pt x="75904" y="531325"/>
                </a:lnTo>
                <a:lnTo>
                  <a:pt x="0" y="531325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7228" y="379518"/>
            <a:ext cx="2400448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WEALTH &amp; AGREEMENT · 4/5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7228" y="607228"/>
            <a:ext cx="2552255" cy="4554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86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Prosper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7228" y="1229638"/>
            <a:ext cx="1366263" cy="3415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41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[ˈprɒspər]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983572" y="1176504"/>
            <a:ext cx="1869124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89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繁荣，成功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98493" y="1798914"/>
            <a:ext cx="7125441" cy="1669877"/>
          </a:xfrm>
          <a:custGeom>
            <a:avLst/>
            <a:gdLst/>
            <a:ahLst/>
            <a:cxnLst/>
            <a:rect l="l" t="t" r="r" b="b"/>
            <a:pathLst>
              <a:path w="7125441" h="1669877">
                <a:moveTo>
                  <a:pt x="0" y="0"/>
                </a:moveTo>
                <a:lnTo>
                  <a:pt x="7011589" y="0"/>
                </a:lnTo>
                <a:cubicBezTo>
                  <a:pt x="7074468" y="0"/>
                  <a:pt x="7125441" y="50973"/>
                  <a:pt x="7125441" y="113852"/>
                </a:cubicBezTo>
                <a:lnTo>
                  <a:pt x="7125441" y="1556025"/>
                </a:lnTo>
                <a:cubicBezTo>
                  <a:pt x="7125441" y="1618904"/>
                  <a:pt x="7074468" y="1669877"/>
                  <a:pt x="7011589" y="1669877"/>
                </a:cubicBezTo>
                <a:lnTo>
                  <a:pt x="0" y="1669877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398493" y="1798914"/>
            <a:ext cx="37952" cy="1669877"/>
          </a:xfrm>
          <a:custGeom>
            <a:avLst/>
            <a:gdLst/>
            <a:ahLst/>
            <a:cxnLst/>
            <a:rect l="l" t="t" r="r" b="b"/>
            <a:pathLst>
              <a:path w="37952" h="1669877">
                <a:moveTo>
                  <a:pt x="0" y="0"/>
                </a:moveTo>
                <a:lnTo>
                  <a:pt x="37952" y="0"/>
                </a:lnTo>
                <a:lnTo>
                  <a:pt x="37952" y="1669877"/>
                </a:lnTo>
                <a:lnTo>
                  <a:pt x="0" y="1669877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Shape 7"/>
          <p:cNvSpPr/>
          <p:nvPr/>
        </p:nvSpPr>
        <p:spPr>
          <a:xfrm>
            <a:off x="621460" y="2026504"/>
            <a:ext cx="256174" cy="227711"/>
          </a:xfrm>
          <a:custGeom>
            <a:avLst/>
            <a:gdLst/>
            <a:ahLst/>
            <a:cxnLst/>
            <a:rect l="l" t="t" r="r" b="b"/>
            <a:pathLst>
              <a:path w="256174" h="227711">
                <a:moveTo>
                  <a:pt x="128087" y="28464"/>
                </a:moveTo>
                <a:cubicBezTo>
                  <a:pt x="120232" y="28464"/>
                  <a:pt x="113855" y="34841"/>
                  <a:pt x="113855" y="42696"/>
                </a:cubicBezTo>
                <a:cubicBezTo>
                  <a:pt x="113855" y="50551"/>
                  <a:pt x="120232" y="56928"/>
                  <a:pt x="128087" y="56928"/>
                </a:cubicBezTo>
                <a:cubicBezTo>
                  <a:pt x="135942" y="56928"/>
                  <a:pt x="142319" y="50551"/>
                  <a:pt x="142319" y="42696"/>
                </a:cubicBezTo>
                <a:cubicBezTo>
                  <a:pt x="142319" y="34841"/>
                  <a:pt x="135942" y="28464"/>
                  <a:pt x="128087" y="28464"/>
                </a:cubicBezTo>
                <a:close/>
                <a:moveTo>
                  <a:pt x="85391" y="42696"/>
                </a:moveTo>
                <a:cubicBezTo>
                  <a:pt x="85391" y="19124"/>
                  <a:pt x="104516" y="0"/>
                  <a:pt x="128087" y="0"/>
                </a:cubicBezTo>
                <a:cubicBezTo>
                  <a:pt x="151659" y="0"/>
                  <a:pt x="170783" y="19124"/>
                  <a:pt x="170783" y="42696"/>
                </a:cubicBezTo>
                <a:cubicBezTo>
                  <a:pt x="170783" y="61286"/>
                  <a:pt x="158908" y="77119"/>
                  <a:pt x="142319" y="82945"/>
                </a:cubicBezTo>
                <a:lnTo>
                  <a:pt x="142319" y="197646"/>
                </a:lnTo>
                <a:cubicBezTo>
                  <a:pt x="170294" y="191286"/>
                  <a:pt x="191330" y="166647"/>
                  <a:pt x="192086" y="136938"/>
                </a:cubicBezTo>
                <a:lnTo>
                  <a:pt x="184926" y="143209"/>
                </a:lnTo>
                <a:cubicBezTo>
                  <a:pt x="180478" y="147078"/>
                  <a:pt x="173763" y="146633"/>
                  <a:pt x="169849" y="142186"/>
                </a:cubicBezTo>
                <a:cubicBezTo>
                  <a:pt x="165935" y="137738"/>
                  <a:pt x="166424" y="131022"/>
                  <a:pt x="170872" y="127109"/>
                </a:cubicBezTo>
                <a:lnTo>
                  <a:pt x="199336" y="102203"/>
                </a:lnTo>
                <a:cubicBezTo>
                  <a:pt x="203338" y="98689"/>
                  <a:pt x="209387" y="98689"/>
                  <a:pt x="213390" y="102203"/>
                </a:cubicBezTo>
                <a:lnTo>
                  <a:pt x="241853" y="127109"/>
                </a:lnTo>
                <a:cubicBezTo>
                  <a:pt x="246301" y="130978"/>
                  <a:pt x="246746" y="137738"/>
                  <a:pt x="242876" y="142186"/>
                </a:cubicBezTo>
                <a:cubicBezTo>
                  <a:pt x="239007" y="146633"/>
                  <a:pt x="232247" y="147078"/>
                  <a:pt x="227799" y="143209"/>
                </a:cubicBezTo>
                <a:lnTo>
                  <a:pt x="220595" y="136938"/>
                </a:lnTo>
                <a:cubicBezTo>
                  <a:pt x="219661" y="187239"/>
                  <a:pt x="178610" y="227711"/>
                  <a:pt x="128087" y="227711"/>
                </a:cubicBezTo>
                <a:cubicBezTo>
                  <a:pt x="77564" y="227711"/>
                  <a:pt x="36514" y="187239"/>
                  <a:pt x="35580" y="136938"/>
                </a:cubicBezTo>
                <a:lnTo>
                  <a:pt x="28375" y="143253"/>
                </a:lnTo>
                <a:cubicBezTo>
                  <a:pt x="23927" y="147122"/>
                  <a:pt x="17212" y="146678"/>
                  <a:pt x="13298" y="142230"/>
                </a:cubicBezTo>
                <a:cubicBezTo>
                  <a:pt x="9384" y="137783"/>
                  <a:pt x="9873" y="131067"/>
                  <a:pt x="14321" y="127153"/>
                </a:cubicBezTo>
                <a:lnTo>
                  <a:pt x="42785" y="102247"/>
                </a:lnTo>
                <a:cubicBezTo>
                  <a:pt x="46787" y="98734"/>
                  <a:pt x="52836" y="98734"/>
                  <a:pt x="56839" y="102247"/>
                </a:cubicBezTo>
                <a:lnTo>
                  <a:pt x="85302" y="127153"/>
                </a:lnTo>
                <a:cubicBezTo>
                  <a:pt x="89750" y="131022"/>
                  <a:pt x="90195" y="137783"/>
                  <a:pt x="86325" y="142230"/>
                </a:cubicBezTo>
                <a:cubicBezTo>
                  <a:pt x="82456" y="146678"/>
                  <a:pt x="75696" y="147122"/>
                  <a:pt x="71248" y="143253"/>
                </a:cubicBezTo>
                <a:lnTo>
                  <a:pt x="64088" y="136982"/>
                </a:lnTo>
                <a:cubicBezTo>
                  <a:pt x="64889" y="166691"/>
                  <a:pt x="85925" y="191330"/>
                  <a:pt x="113855" y="197690"/>
                </a:cubicBezTo>
                <a:lnTo>
                  <a:pt x="113855" y="82990"/>
                </a:lnTo>
                <a:cubicBezTo>
                  <a:pt x="97266" y="77119"/>
                  <a:pt x="85391" y="61331"/>
                  <a:pt x="85391" y="4274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1005721" y="1988673"/>
            <a:ext cx="1024697" cy="30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3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7228" y="2443973"/>
            <a:ext cx="711595" cy="531325"/>
          </a:xfrm>
          <a:custGeom>
            <a:avLst/>
            <a:gdLst/>
            <a:ahLst/>
            <a:cxnLst/>
            <a:rect l="l" t="t" r="r" b="b"/>
            <a:pathLst>
              <a:path w="711595" h="531325">
                <a:moveTo>
                  <a:pt x="75905" y="0"/>
                </a:moveTo>
                <a:lnTo>
                  <a:pt x="635690" y="0"/>
                </a:lnTo>
                <a:cubicBezTo>
                  <a:pt x="677583" y="0"/>
                  <a:pt x="711595" y="34012"/>
                  <a:pt x="711595" y="75905"/>
                </a:cubicBezTo>
                <a:lnTo>
                  <a:pt x="711595" y="455419"/>
                </a:lnTo>
                <a:cubicBezTo>
                  <a:pt x="711595" y="497341"/>
                  <a:pt x="677611" y="531325"/>
                  <a:pt x="635690" y="531325"/>
                </a:cubicBezTo>
                <a:lnTo>
                  <a:pt x="75905" y="531325"/>
                </a:lnTo>
                <a:cubicBezTo>
                  <a:pt x="34012" y="531325"/>
                  <a:pt x="0" y="497313"/>
                  <a:pt x="0" y="455419"/>
                </a:cubicBezTo>
                <a:lnTo>
                  <a:pt x="0" y="75905"/>
                </a:lnTo>
                <a:cubicBezTo>
                  <a:pt x="0" y="34012"/>
                  <a:pt x="34012" y="0"/>
                  <a:pt x="75905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10"/>
          <p:cNvSpPr/>
          <p:nvPr/>
        </p:nvSpPr>
        <p:spPr>
          <a:xfrm>
            <a:off x="550300" y="2443973"/>
            <a:ext cx="825451" cy="531325"/>
          </a:xfrm>
          <a:prstGeom prst="rect">
            <a:avLst/>
          </a:prstGeom>
          <a:noFill/>
          <a:ln/>
        </p:spPr>
        <p:txBody>
          <a:bodyPr wrap="square" lIns="189759" tIns="113855" rIns="189759" bIns="113855" rtlCol="0" anchor="ctr"/>
          <a:lstStyle/>
          <a:p>
            <a:pPr algn="ctr">
              <a:lnSpc>
                <a:spcPct val="110000"/>
              </a:lnSpc>
            </a:pPr>
            <a:r>
              <a:rPr lang="en-US" sz="179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69276" y="3051085"/>
            <a:ext cx="787499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5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向前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68140" y="2690544"/>
            <a:ext cx="313102" cy="3415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41" dirty="0">
                <a:solidFill>
                  <a:srgbClr val="F0F0F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791323" y="2443973"/>
            <a:ext cx="834939" cy="531325"/>
          </a:xfrm>
          <a:custGeom>
            <a:avLst/>
            <a:gdLst/>
            <a:ahLst/>
            <a:cxnLst/>
            <a:rect l="l" t="t" r="r" b="b"/>
            <a:pathLst>
              <a:path w="834939" h="531325">
                <a:moveTo>
                  <a:pt x="75905" y="0"/>
                </a:moveTo>
                <a:lnTo>
                  <a:pt x="759034" y="0"/>
                </a:lnTo>
                <a:cubicBezTo>
                  <a:pt x="800927" y="0"/>
                  <a:pt x="834939" y="34012"/>
                  <a:pt x="834939" y="75905"/>
                </a:cubicBezTo>
                <a:lnTo>
                  <a:pt x="834939" y="455419"/>
                </a:lnTo>
                <a:cubicBezTo>
                  <a:pt x="834939" y="497341"/>
                  <a:pt x="800955" y="531325"/>
                  <a:pt x="759034" y="531325"/>
                </a:cubicBezTo>
                <a:lnTo>
                  <a:pt x="75905" y="531325"/>
                </a:lnTo>
                <a:cubicBezTo>
                  <a:pt x="34012" y="531325"/>
                  <a:pt x="0" y="497313"/>
                  <a:pt x="0" y="455419"/>
                </a:cubicBezTo>
                <a:lnTo>
                  <a:pt x="0" y="75905"/>
                </a:lnTo>
                <a:cubicBezTo>
                  <a:pt x="0" y="34012"/>
                  <a:pt x="34012" y="0"/>
                  <a:pt x="75905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6" name="Text 14"/>
          <p:cNvSpPr/>
          <p:nvPr/>
        </p:nvSpPr>
        <p:spPr>
          <a:xfrm>
            <a:off x="1734395" y="2443973"/>
            <a:ext cx="948794" cy="531325"/>
          </a:xfrm>
          <a:prstGeom prst="rect">
            <a:avLst/>
          </a:prstGeom>
          <a:noFill/>
          <a:ln/>
        </p:spPr>
        <p:txBody>
          <a:bodyPr wrap="square" lIns="189759" tIns="113855" rIns="189759" bIns="113855" rtlCol="0" anchor="ctr"/>
          <a:lstStyle/>
          <a:p>
            <a:pPr algn="ctr">
              <a:lnSpc>
                <a:spcPct val="110000"/>
              </a:lnSpc>
            </a:pPr>
            <a:r>
              <a:rPr lang="en-US" sz="1793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753371" y="3051085"/>
            <a:ext cx="910842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5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希望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7108" y="3665904"/>
            <a:ext cx="7131134" cy="1713522"/>
          </a:xfrm>
          <a:custGeom>
            <a:avLst/>
            <a:gdLst/>
            <a:ahLst/>
            <a:cxnLst/>
            <a:rect l="l" t="t" r="r" b="b"/>
            <a:pathLst>
              <a:path w="7131134" h="1713522">
                <a:moveTo>
                  <a:pt x="113864" y="0"/>
                </a:moveTo>
                <a:lnTo>
                  <a:pt x="7017271" y="0"/>
                </a:lnTo>
                <a:cubicBezTo>
                  <a:pt x="7080156" y="0"/>
                  <a:pt x="7131134" y="50978"/>
                  <a:pt x="7131134" y="113864"/>
                </a:cubicBezTo>
                <a:lnTo>
                  <a:pt x="7131134" y="1599658"/>
                </a:lnTo>
                <a:cubicBezTo>
                  <a:pt x="7131134" y="1662543"/>
                  <a:pt x="7080156" y="1713522"/>
                  <a:pt x="7017271" y="1713522"/>
                </a:cubicBezTo>
                <a:lnTo>
                  <a:pt x="113864" y="1713522"/>
                </a:lnTo>
                <a:cubicBezTo>
                  <a:pt x="50978" y="1713522"/>
                  <a:pt x="0" y="1662543"/>
                  <a:pt x="0" y="1599658"/>
                </a:cubicBezTo>
                <a:lnTo>
                  <a:pt x="0" y="113864"/>
                </a:lnTo>
                <a:cubicBezTo>
                  <a:pt x="0" y="51021"/>
                  <a:pt x="51021" y="0"/>
                  <a:pt x="113864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12921" y="3901085"/>
            <a:ext cx="227711" cy="227711"/>
          </a:xfrm>
          <a:custGeom>
            <a:avLst/>
            <a:gdLst/>
            <a:ahLst/>
            <a:cxnLst/>
            <a:rect l="l" t="t" r="r" b="b"/>
            <a:pathLst>
              <a:path w="227711" h="227711">
                <a:moveTo>
                  <a:pt x="177232" y="5426"/>
                </a:moveTo>
                <a:lnTo>
                  <a:pt x="138005" y="44653"/>
                </a:lnTo>
                <a:lnTo>
                  <a:pt x="183058" y="89705"/>
                </a:lnTo>
                <a:lnTo>
                  <a:pt x="222285" y="50479"/>
                </a:lnTo>
                <a:cubicBezTo>
                  <a:pt x="225754" y="46965"/>
                  <a:pt x="227711" y="42251"/>
                  <a:pt x="227711" y="37359"/>
                </a:cubicBezTo>
                <a:cubicBezTo>
                  <a:pt x="227711" y="32467"/>
                  <a:pt x="225754" y="27752"/>
                  <a:pt x="222285" y="24239"/>
                </a:cubicBezTo>
                <a:lnTo>
                  <a:pt x="203472" y="5426"/>
                </a:lnTo>
                <a:cubicBezTo>
                  <a:pt x="199958" y="1957"/>
                  <a:pt x="195244" y="0"/>
                  <a:pt x="190352" y="0"/>
                </a:cubicBezTo>
                <a:cubicBezTo>
                  <a:pt x="185460" y="0"/>
                  <a:pt x="180745" y="1957"/>
                  <a:pt x="177232" y="5426"/>
                </a:cubicBezTo>
                <a:close/>
                <a:moveTo>
                  <a:pt x="122928" y="59730"/>
                </a:moveTo>
                <a:lnTo>
                  <a:pt x="5426" y="177232"/>
                </a:lnTo>
                <a:cubicBezTo>
                  <a:pt x="1957" y="180745"/>
                  <a:pt x="0" y="185460"/>
                  <a:pt x="0" y="190352"/>
                </a:cubicBezTo>
                <a:cubicBezTo>
                  <a:pt x="0" y="195244"/>
                  <a:pt x="1957" y="199958"/>
                  <a:pt x="5426" y="203472"/>
                </a:cubicBezTo>
                <a:lnTo>
                  <a:pt x="24239" y="222285"/>
                </a:lnTo>
                <a:cubicBezTo>
                  <a:pt x="27752" y="225754"/>
                  <a:pt x="32467" y="227711"/>
                  <a:pt x="37359" y="227711"/>
                </a:cubicBezTo>
                <a:cubicBezTo>
                  <a:pt x="42251" y="227711"/>
                  <a:pt x="46965" y="225754"/>
                  <a:pt x="50479" y="222285"/>
                </a:cubicBezTo>
                <a:lnTo>
                  <a:pt x="167981" y="104782"/>
                </a:lnTo>
                <a:lnTo>
                  <a:pt x="122928" y="5973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0" name="Text 18"/>
          <p:cNvSpPr/>
          <p:nvPr/>
        </p:nvSpPr>
        <p:spPr>
          <a:xfrm>
            <a:off x="982950" y="3863254"/>
            <a:ext cx="569276" cy="30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3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4457" y="4280603"/>
            <a:ext cx="6850291" cy="3700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93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前景</a:t>
            </a:r>
            <a:r>
              <a:rPr lang="en-US" sz="1793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有</a:t>
            </a:r>
            <a:r>
              <a:rPr lang="en-US" sz="1793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希望</a:t>
            </a:r>
            <a:r>
              <a:rPr lang="en-US" sz="1793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→ 繁荣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84457" y="4764492"/>
            <a:ext cx="2011443" cy="417469"/>
          </a:xfrm>
          <a:custGeom>
            <a:avLst/>
            <a:gdLst/>
            <a:ahLst/>
            <a:cxnLst/>
            <a:rect l="l" t="t" r="r" b="b"/>
            <a:pathLst>
              <a:path w="2011443" h="417469">
                <a:moveTo>
                  <a:pt x="75904" y="0"/>
                </a:moveTo>
                <a:lnTo>
                  <a:pt x="1935539" y="0"/>
                </a:lnTo>
                <a:cubicBezTo>
                  <a:pt x="1977459" y="0"/>
                  <a:pt x="2011443" y="33983"/>
                  <a:pt x="2011443" y="75904"/>
                </a:cubicBezTo>
                <a:lnTo>
                  <a:pt x="2011443" y="341565"/>
                </a:lnTo>
                <a:cubicBezTo>
                  <a:pt x="2011443" y="383486"/>
                  <a:pt x="1977459" y="417469"/>
                  <a:pt x="1935539" y="417469"/>
                </a:cubicBezTo>
                <a:lnTo>
                  <a:pt x="75904" y="417469"/>
                </a:lnTo>
                <a:cubicBezTo>
                  <a:pt x="34012" y="417469"/>
                  <a:pt x="0" y="383458"/>
                  <a:pt x="0" y="341565"/>
                </a:cubicBezTo>
                <a:lnTo>
                  <a:pt x="0" y="75904"/>
                </a:lnTo>
                <a:cubicBezTo>
                  <a:pt x="0" y="34012"/>
                  <a:pt x="34012" y="0"/>
                  <a:pt x="7590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736264" y="4840396"/>
            <a:ext cx="1793220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"Live long and prosper"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3313" y="5580451"/>
            <a:ext cx="7142520" cy="1269486"/>
          </a:xfrm>
          <a:custGeom>
            <a:avLst/>
            <a:gdLst/>
            <a:ahLst/>
            <a:cxnLst/>
            <a:rect l="l" t="t" r="r" b="b"/>
            <a:pathLst>
              <a:path w="7142520" h="1269486">
                <a:moveTo>
                  <a:pt x="113860" y="0"/>
                </a:moveTo>
                <a:lnTo>
                  <a:pt x="7028659" y="0"/>
                </a:lnTo>
                <a:cubicBezTo>
                  <a:pt x="7091543" y="0"/>
                  <a:pt x="7142520" y="50977"/>
                  <a:pt x="7142520" y="113860"/>
                </a:cubicBezTo>
                <a:lnTo>
                  <a:pt x="7142520" y="1155626"/>
                </a:lnTo>
                <a:cubicBezTo>
                  <a:pt x="7142520" y="1218509"/>
                  <a:pt x="7091543" y="1269486"/>
                  <a:pt x="7028659" y="1269486"/>
                </a:cubicBezTo>
                <a:lnTo>
                  <a:pt x="113860" y="1269486"/>
                </a:lnTo>
                <a:cubicBezTo>
                  <a:pt x="50977" y="1269486"/>
                  <a:pt x="0" y="1218509"/>
                  <a:pt x="0" y="1155626"/>
                </a:cubicBezTo>
                <a:lnTo>
                  <a:pt x="0" y="113860"/>
                </a:lnTo>
                <a:cubicBezTo>
                  <a:pt x="0" y="51019"/>
                  <a:pt x="51019" y="0"/>
                  <a:pt x="11386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576867" y="5774003"/>
            <a:ext cx="6831315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76867" y="6077617"/>
            <a:ext cx="6840803" cy="275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5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"Small businesses began to </a:t>
            </a:r>
            <a:r>
              <a:rPr lang="en-US" sz="1345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prosper</a:t>
            </a:r>
            <a:r>
              <a:rPr lang="en-US" sz="1345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after the economic reforms."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6867" y="6431043"/>
            <a:ext cx="6831315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经济改革后，小企业开始繁荣发展。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849608" y="398493"/>
            <a:ext cx="3946982" cy="4905264"/>
          </a:xfrm>
          <a:custGeom>
            <a:avLst/>
            <a:gdLst/>
            <a:ahLst/>
            <a:cxnLst/>
            <a:rect l="l" t="t" r="r" b="b"/>
            <a:pathLst>
              <a:path w="3946982" h="4905264">
                <a:moveTo>
                  <a:pt x="151801" y="0"/>
                </a:moveTo>
                <a:lnTo>
                  <a:pt x="3795181" y="0"/>
                </a:lnTo>
                <a:cubicBezTo>
                  <a:pt x="3879019" y="0"/>
                  <a:pt x="3946982" y="67964"/>
                  <a:pt x="3946982" y="151801"/>
                </a:cubicBezTo>
                <a:lnTo>
                  <a:pt x="3946982" y="4753463"/>
                </a:lnTo>
                <a:cubicBezTo>
                  <a:pt x="3946982" y="4837300"/>
                  <a:pt x="3879019" y="4905264"/>
                  <a:pt x="3795181" y="4905264"/>
                </a:cubicBezTo>
                <a:lnTo>
                  <a:pt x="151801" y="4905264"/>
                </a:lnTo>
                <a:cubicBezTo>
                  <a:pt x="67964" y="4905264"/>
                  <a:pt x="0" y="4837300"/>
                  <a:pt x="0" y="4753463"/>
                </a:cubicBezTo>
                <a:lnTo>
                  <a:pt x="0" y="151801"/>
                </a:lnTo>
                <a:cubicBezTo>
                  <a:pt x="0" y="68020"/>
                  <a:pt x="68020" y="0"/>
                  <a:pt x="15180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29" name="Image 0" descr="https://kimi-web-img.moonshot.cn/img/cdn3d.iconscout.com/0a01112f2500204691d31f4eef5efc4fca7aad35.png"/>
          <p:cNvPicPr>
            <a:picLocks noChangeAspect="1"/>
          </p:cNvPicPr>
          <p:nvPr/>
        </p:nvPicPr>
        <p:blipFill>
          <a:blip r:embed="rId3"/>
          <a:srcRect l="9844" r="9844"/>
          <a:stretch/>
        </p:blipFill>
        <p:spPr>
          <a:xfrm>
            <a:off x="7868584" y="417469"/>
            <a:ext cx="3909030" cy="4867312"/>
          </a:xfrm>
          <a:prstGeom prst="roundRect">
            <a:avLst>
              <a:gd name="adj" fmla="val 3883"/>
            </a:avLst>
          </a:prstGeom>
        </p:spPr>
      </p:pic>
      <p:sp>
        <p:nvSpPr>
          <p:cNvPr id="30" name="Shape 27"/>
          <p:cNvSpPr/>
          <p:nvPr/>
        </p:nvSpPr>
        <p:spPr>
          <a:xfrm>
            <a:off x="7838223" y="5518303"/>
            <a:ext cx="3971651" cy="982950"/>
          </a:xfrm>
          <a:custGeom>
            <a:avLst/>
            <a:gdLst/>
            <a:ahLst/>
            <a:cxnLst/>
            <a:rect l="l" t="t" r="r" b="b"/>
            <a:pathLst>
              <a:path w="3971651" h="982950">
                <a:moveTo>
                  <a:pt x="113855" y="0"/>
                </a:moveTo>
                <a:lnTo>
                  <a:pt x="3857796" y="0"/>
                </a:lnTo>
                <a:cubicBezTo>
                  <a:pt x="3920676" y="0"/>
                  <a:pt x="3971651" y="50975"/>
                  <a:pt x="3971651" y="113855"/>
                </a:cubicBezTo>
                <a:lnTo>
                  <a:pt x="3971651" y="869095"/>
                </a:lnTo>
                <a:cubicBezTo>
                  <a:pt x="3971651" y="931976"/>
                  <a:pt x="3920676" y="982950"/>
                  <a:pt x="3857796" y="982950"/>
                </a:cubicBezTo>
                <a:lnTo>
                  <a:pt x="113855" y="982950"/>
                </a:lnTo>
                <a:cubicBezTo>
                  <a:pt x="50975" y="982950"/>
                  <a:pt x="0" y="931976"/>
                  <a:pt x="0" y="869095"/>
                </a:cubicBezTo>
                <a:lnTo>
                  <a:pt x="0" y="113855"/>
                </a:lnTo>
                <a:cubicBezTo>
                  <a:pt x="0" y="51017"/>
                  <a:pt x="51017" y="0"/>
                  <a:pt x="113855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0320">
            <a:solidFill>
              <a:srgbClr val="4A6C8C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8035572" y="5715658"/>
            <a:ext cx="3662344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Cultural Reference: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8035572" y="6057224"/>
            <a:ext cx="3652856" cy="2466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5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《星际迷航》中瓦肯人的经典手势与祝福语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0050" y="400050"/>
            <a:ext cx="4533900" cy="6057900"/>
          </a:xfrm>
          <a:custGeom>
            <a:avLst/>
            <a:gdLst/>
            <a:ahLst/>
            <a:cxnLst/>
            <a:rect l="l" t="t" r="r" b="b"/>
            <a:pathLst>
              <a:path w="4533900" h="6057900">
                <a:moveTo>
                  <a:pt x="152384" y="0"/>
                </a:moveTo>
                <a:lnTo>
                  <a:pt x="4381516" y="0"/>
                </a:lnTo>
                <a:cubicBezTo>
                  <a:pt x="4465675" y="0"/>
                  <a:pt x="4533900" y="68225"/>
                  <a:pt x="4533900" y="152384"/>
                </a:cubicBezTo>
                <a:lnTo>
                  <a:pt x="4533900" y="5905516"/>
                </a:lnTo>
                <a:cubicBezTo>
                  <a:pt x="4533900" y="5989675"/>
                  <a:pt x="4465675" y="6057900"/>
                  <a:pt x="4381516" y="6057900"/>
                </a:cubicBezTo>
                <a:lnTo>
                  <a:pt x="152384" y="6057900"/>
                </a:lnTo>
                <a:cubicBezTo>
                  <a:pt x="68225" y="6057900"/>
                  <a:pt x="0" y="5989675"/>
                  <a:pt x="0" y="5905516"/>
                </a:cubicBezTo>
                <a:lnTo>
                  <a:pt x="0" y="152384"/>
                </a:lnTo>
                <a:cubicBezTo>
                  <a:pt x="0" y="68281"/>
                  <a:pt x="68281" y="0"/>
                  <a:pt x="15238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3" name="Image 0" descr="https://kimi-web-img.moonshot.cn/img/img.freepik.com/2edcd4c040145661e839f4dd67736d9d09a49b30.jpg"/>
          <p:cNvPicPr>
            <a:picLocks noChangeAspect="1"/>
          </p:cNvPicPr>
          <p:nvPr/>
        </p:nvPicPr>
        <p:blipFill>
          <a:blip r:embed="rId3"/>
          <a:srcRect l="12658" r="12658"/>
          <a:stretch/>
        </p:blipFill>
        <p:spPr>
          <a:xfrm>
            <a:off x="419100" y="419100"/>
            <a:ext cx="4495800" cy="6019800"/>
          </a:xfrm>
          <a:prstGeom prst="roundRect">
            <a:avLst>
              <a:gd name="adj" fmla="val 3390"/>
            </a:avLst>
          </a:prstGeom>
        </p:spPr>
      </p:pic>
      <p:sp>
        <p:nvSpPr>
          <p:cNvPr id="4" name="Shape 1"/>
          <p:cNvSpPr/>
          <p:nvPr/>
        </p:nvSpPr>
        <p:spPr>
          <a:xfrm>
            <a:off x="52578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5" name="Text 2"/>
          <p:cNvSpPr/>
          <p:nvPr/>
        </p:nvSpPr>
        <p:spPr>
          <a:xfrm>
            <a:off x="5486400" y="381000"/>
            <a:ext cx="2581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WEALTH &amp; AGREEMENT · 5/5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486400" y="609600"/>
            <a:ext cx="27336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Satisfaction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86400" y="1234436"/>
            <a:ext cx="1847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[ˌsætɪsˈfækʃn]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46990" y="1181100"/>
            <a:ext cx="85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满意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76850" y="1805936"/>
            <a:ext cx="6534150" cy="1676400"/>
          </a:xfrm>
          <a:custGeom>
            <a:avLst/>
            <a:gdLst/>
            <a:ahLst/>
            <a:cxnLst/>
            <a:rect l="l" t="t" r="r" b="b"/>
            <a:pathLst>
              <a:path w="6534150" h="1676400">
                <a:moveTo>
                  <a:pt x="0" y="0"/>
                </a:moveTo>
                <a:lnTo>
                  <a:pt x="6419853" y="0"/>
                </a:lnTo>
                <a:cubicBezTo>
                  <a:pt x="6482978" y="0"/>
                  <a:pt x="6534150" y="51172"/>
                  <a:pt x="6534150" y="114297"/>
                </a:cubicBezTo>
                <a:lnTo>
                  <a:pt x="6534150" y="1562103"/>
                </a:lnTo>
                <a:cubicBezTo>
                  <a:pt x="6534150" y="1625228"/>
                  <a:pt x="6482978" y="1676400"/>
                  <a:pt x="6419853" y="1676400"/>
                </a:cubicBez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76850" y="1805936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1" name="Shape 8"/>
          <p:cNvSpPr/>
          <p:nvPr/>
        </p:nvSpPr>
        <p:spPr>
          <a:xfrm>
            <a:off x="5500688" y="20344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9"/>
          <p:cNvSpPr/>
          <p:nvPr/>
        </p:nvSpPr>
        <p:spPr>
          <a:xfrm>
            <a:off x="5886450" y="1996436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486400" y="2453525"/>
            <a:ext cx="847725" cy="533400"/>
          </a:xfrm>
          <a:custGeom>
            <a:avLst/>
            <a:gdLst/>
            <a:ahLst/>
            <a:cxnLst/>
            <a:rect l="l" t="t" r="r" b="b"/>
            <a:pathLst>
              <a:path w="847725" h="533400">
                <a:moveTo>
                  <a:pt x="76202" y="0"/>
                </a:moveTo>
                <a:lnTo>
                  <a:pt x="771523" y="0"/>
                </a:lnTo>
                <a:cubicBezTo>
                  <a:pt x="813608" y="0"/>
                  <a:pt x="847725" y="34117"/>
                  <a:pt x="847725" y="76202"/>
                </a:cubicBezTo>
                <a:lnTo>
                  <a:pt x="847725" y="457198"/>
                </a:lnTo>
                <a:cubicBezTo>
                  <a:pt x="847725" y="499283"/>
                  <a:pt x="813608" y="533400"/>
                  <a:pt x="77152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4" name="Text 11"/>
          <p:cNvSpPr/>
          <p:nvPr/>
        </p:nvSpPr>
        <p:spPr>
          <a:xfrm>
            <a:off x="5429250" y="2453525"/>
            <a:ext cx="962025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Satis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448300" y="3063004"/>
            <a:ext cx="92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三十/足够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483668" y="2701054"/>
            <a:ext cx="314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F0F0F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808113" y="2453525"/>
            <a:ext cx="714375" cy="533400"/>
          </a:xfrm>
          <a:custGeom>
            <a:avLst/>
            <a:gdLst/>
            <a:ahLst/>
            <a:cxnLst/>
            <a:rect l="l" t="t" r="r" b="b"/>
            <a:pathLst>
              <a:path w="714375" h="533400">
                <a:moveTo>
                  <a:pt x="76202" y="0"/>
                </a:moveTo>
                <a:lnTo>
                  <a:pt x="638173" y="0"/>
                </a:lnTo>
                <a:cubicBezTo>
                  <a:pt x="680258" y="0"/>
                  <a:pt x="714375" y="34117"/>
                  <a:pt x="714375" y="76202"/>
                </a:cubicBezTo>
                <a:lnTo>
                  <a:pt x="714375" y="457198"/>
                </a:lnTo>
                <a:cubicBezTo>
                  <a:pt x="714375" y="499283"/>
                  <a:pt x="680258" y="533400"/>
                  <a:pt x="63817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8" name="Text 15"/>
          <p:cNvSpPr/>
          <p:nvPr/>
        </p:nvSpPr>
        <p:spPr>
          <a:xfrm>
            <a:off x="6750963" y="2453525"/>
            <a:ext cx="828675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Fac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770013" y="3063004"/>
            <a:ext cx="79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做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265420" y="3680224"/>
            <a:ext cx="6539865" cy="1186815"/>
          </a:xfrm>
          <a:custGeom>
            <a:avLst/>
            <a:gdLst/>
            <a:ahLst/>
            <a:cxnLst/>
            <a:rect l="l" t="t" r="r" b="b"/>
            <a:pathLst>
              <a:path w="6539865" h="1186815">
                <a:moveTo>
                  <a:pt x="114302" y="0"/>
                </a:moveTo>
                <a:lnTo>
                  <a:pt x="6425563" y="0"/>
                </a:lnTo>
                <a:cubicBezTo>
                  <a:pt x="6488690" y="0"/>
                  <a:pt x="6539865" y="51175"/>
                  <a:pt x="6539865" y="114302"/>
                </a:cubicBezTo>
                <a:lnTo>
                  <a:pt x="6539865" y="1072513"/>
                </a:lnTo>
                <a:cubicBezTo>
                  <a:pt x="6539865" y="1135640"/>
                  <a:pt x="6488690" y="1186815"/>
                  <a:pt x="6425563" y="1186815"/>
                </a:cubicBezTo>
                <a:lnTo>
                  <a:pt x="114302" y="1186815"/>
                </a:lnTo>
                <a:cubicBezTo>
                  <a:pt x="51175" y="1186815"/>
                  <a:pt x="0" y="1135640"/>
                  <a:pt x="0" y="107251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5492115" y="391631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2" name="Text 19"/>
          <p:cNvSpPr/>
          <p:nvPr/>
        </p:nvSpPr>
        <p:spPr>
          <a:xfrm>
            <a:off x="5863590" y="3878340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463540" y="4297319"/>
            <a:ext cx="62579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做了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三十次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，终于做好了 → 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满意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261610" y="5068850"/>
            <a:ext cx="6541770" cy="1274445"/>
          </a:xfrm>
          <a:custGeom>
            <a:avLst/>
            <a:gdLst/>
            <a:ahLst/>
            <a:cxnLst/>
            <a:rect l="l" t="t" r="r" b="b"/>
            <a:pathLst>
              <a:path w="6541770" h="1274445">
                <a:moveTo>
                  <a:pt x="114305" y="0"/>
                </a:moveTo>
                <a:lnTo>
                  <a:pt x="6427465" y="0"/>
                </a:lnTo>
                <a:cubicBezTo>
                  <a:pt x="6490594" y="0"/>
                  <a:pt x="6541770" y="51176"/>
                  <a:pt x="6541770" y="114305"/>
                </a:cubicBezTo>
                <a:lnTo>
                  <a:pt x="6541770" y="1160140"/>
                </a:lnTo>
                <a:cubicBezTo>
                  <a:pt x="6541770" y="1223269"/>
                  <a:pt x="6490594" y="1274445"/>
                  <a:pt x="64274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455920" y="5263158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455920" y="5567958"/>
            <a:ext cx="62388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"The customer expressed complete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satisfaction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the service."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455920" y="5922764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顾客对服务表示完全满意。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OBJECTS &amp; PLACES · 1/5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2095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Chimney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9600" y="1120136"/>
            <a:ext cx="904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[ˈtʃɪmni]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47932" y="1066800"/>
            <a:ext cx="714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烟囱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596275"/>
            <a:ext cx="4419600" cy="4438650"/>
          </a:xfrm>
          <a:custGeom>
            <a:avLst/>
            <a:gdLst/>
            <a:ahLst/>
            <a:cxnLst/>
            <a:rect l="l" t="t" r="r" b="b"/>
            <a:pathLst>
              <a:path w="4419600" h="4438650">
                <a:moveTo>
                  <a:pt x="152388" y="0"/>
                </a:moveTo>
                <a:lnTo>
                  <a:pt x="4267212" y="0"/>
                </a:lnTo>
                <a:cubicBezTo>
                  <a:pt x="4351374" y="0"/>
                  <a:pt x="4419600" y="68226"/>
                  <a:pt x="4419600" y="152388"/>
                </a:cubicBezTo>
                <a:lnTo>
                  <a:pt x="4419600" y="4286262"/>
                </a:lnTo>
                <a:cubicBezTo>
                  <a:pt x="4419600" y="4370424"/>
                  <a:pt x="4351374" y="4438650"/>
                  <a:pt x="4267212" y="4438650"/>
                </a:cubicBezTo>
                <a:lnTo>
                  <a:pt x="152388" y="4438650"/>
                </a:lnTo>
                <a:cubicBezTo>
                  <a:pt x="68226" y="4438650"/>
                  <a:pt x="0" y="4370424"/>
                  <a:pt x="0" y="4286262"/>
                </a:cubicBezTo>
                <a:lnTo>
                  <a:pt x="0" y="152388"/>
                </a:lnTo>
                <a:cubicBezTo>
                  <a:pt x="0" y="68283"/>
                  <a:pt x="68283" y="0"/>
                  <a:pt x="15238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8" name="Image 0" descr="https://kimi-web-img.moonshot.cn/img/static.vecteezy.com/5543c26386f6aaddd75c00820b75dd2d1fc888e7.png"/>
          <p:cNvPicPr>
            <a:picLocks noChangeAspect="1"/>
          </p:cNvPicPr>
          <p:nvPr/>
        </p:nvPicPr>
        <p:blipFill>
          <a:blip r:embed="rId3"/>
          <a:srcRect l="216" r="216"/>
          <a:stretch/>
        </p:blipFill>
        <p:spPr>
          <a:xfrm>
            <a:off x="419100" y="1615325"/>
            <a:ext cx="4381500" cy="4400550"/>
          </a:xfrm>
          <a:prstGeom prst="roundRect">
            <a:avLst>
              <a:gd name="adj" fmla="val 3478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5048250" y="1577225"/>
            <a:ext cx="6762750" cy="1171575"/>
          </a:xfrm>
          <a:custGeom>
            <a:avLst/>
            <a:gdLst/>
            <a:ahLst/>
            <a:cxnLst/>
            <a:rect l="l" t="t" r="r" b="b"/>
            <a:pathLst>
              <a:path w="6762750" h="1171575">
                <a:moveTo>
                  <a:pt x="0" y="0"/>
                </a:moveTo>
                <a:lnTo>
                  <a:pt x="6648451" y="0"/>
                </a:lnTo>
                <a:cubicBezTo>
                  <a:pt x="6711577" y="0"/>
                  <a:pt x="6762750" y="51173"/>
                  <a:pt x="6762750" y="114299"/>
                </a:cubicBezTo>
                <a:lnTo>
                  <a:pt x="6762750" y="1057276"/>
                </a:lnTo>
                <a:cubicBezTo>
                  <a:pt x="6762750" y="1120402"/>
                  <a:pt x="6711577" y="1171575"/>
                  <a:pt x="66484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E8A94D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048250" y="1577225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1" name="Shape 8"/>
          <p:cNvSpPr/>
          <p:nvPr/>
        </p:nvSpPr>
        <p:spPr>
          <a:xfrm>
            <a:off x="5257800" y="1805704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8575" y="14288"/>
                </a:moveTo>
                <a:cubicBezTo>
                  <a:pt x="20672" y="14288"/>
                  <a:pt x="14288" y="20672"/>
                  <a:pt x="14288" y="28575"/>
                </a:cubicBezTo>
                <a:cubicBezTo>
                  <a:pt x="14288" y="36478"/>
                  <a:pt x="20672" y="42863"/>
                  <a:pt x="28575" y="42863"/>
                </a:cubicBezTo>
                <a:lnTo>
                  <a:pt x="28575" y="114300"/>
                </a:lnTo>
                <a:cubicBezTo>
                  <a:pt x="28575" y="132963"/>
                  <a:pt x="40496" y="148858"/>
                  <a:pt x="57150" y="154707"/>
                </a:cubicBezTo>
                <a:lnTo>
                  <a:pt x="57150" y="185738"/>
                </a:lnTo>
                <a:lnTo>
                  <a:pt x="25003" y="185738"/>
                </a:lnTo>
                <a:cubicBezTo>
                  <a:pt x="19065" y="185738"/>
                  <a:pt x="14288" y="190515"/>
                  <a:pt x="14288" y="196453"/>
                </a:cubicBezTo>
                <a:cubicBezTo>
                  <a:pt x="14288" y="202391"/>
                  <a:pt x="19065" y="207169"/>
                  <a:pt x="25003" y="207169"/>
                </a:cubicBezTo>
                <a:lnTo>
                  <a:pt x="250031" y="207169"/>
                </a:lnTo>
                <a:cubicBezTo>
                  <a:pt x="269766" y="207169"/>
                  <a:pt x="285750" y="191185"/>
                  <a:pt x="285750" y="171450"/>
                </a:cubicBezTo>
                <a:lnTo>
                  <a:pt x="285750" y="167878"/>
                </a:lnTo>
                <a:cubicBezTo>
                  <a:pt x="285750" y="161940"/>
                  <a:pt x="280973" y="157163"/>
                  <a:pt x="275034" y="157163"/>
                </a:cubicBezTo>
                <a:cubicBezTo>
                  <a:pt x="269096" y="157163"/>
                  <a:pt x="264319" y="161940"/>
                  <a:pt x="264319" y="167878"/>
                </a:cubicBezTo>
                <a:lnTo>
                  <a:pt x="264319" y="171450"/>
                </a:lnTo>
                <a:cubicBezTo>
                  <a:pt x="264319" y="179353"/>
                  <a:pt x="257934" y="185738"/>
                  <a:pt x="250031" y="185738"/>
                </a:cubicBezTo>
                <a:lnTo>
                  <a:pt x="214313" y="185738"/>
                </a:lnTo>
                <a:lnTo>
                  <a:pt x="214313" y="157163"/>
                </a:lnTo>
                <a:cubicBezTo>
                  <a:pt x="237976" y="157163"/>
                  <a:pt x="257175" y="137964"/>
                  <a:pt x="257175" y="114300"/>
                </a:cubicBezTo>
                <a:lnTo>
                  <a:pt x="257175" y="71438"/>
                </a:lnTo>
                <a:cubicBezTo>
                  <a:pt x="265078" y="71438"/>
                  <a:pt x="271463" y="65053"/>
                  <a:pt x="271463" y="57150"/>
                </a:cubicBezTo>
                <a:cubicBezTo>
                  <a:pt x="271463" y="49247"/>
                  <a:pt x="265078" y="42863"/>
                  <a:pt x="257175" y="42863"/>
                </a:cubicBezTo>
                <a:lnTo>
                  <a:pt x="242888" y="42863"/>
                </a:lnTo>
                <a:cubicBezTo>
                  <a:pt x="234985" y="42863"/>
                  <a:pt x="228600" y="49247"/>
                  <a:pt x="228600" y="57150"/>
                </a:cubicBezTo>
                <a:lnTo>
                  <a:pt x="228600" y="71438"/>
                </a:lnTo>
                <a:cubicBezTo>
                  <a:pt x="228600" y="87198"/>
                  <a:pt x="215786" y="100013"/>
                  <a:pt x="200025" y="100013"/>
                </a:cubicBezTo>
                <a:lnTo>
                  <a:pt x="178192" y="100013"/>
                </a:lnTo>
                <a:cubicBezTo>
                  <a:pt x="156537" y="100013"/>
                  <a:pt x="136758" y="87779"/>
                  <a:pt x="127069" y="68401"/>
                </a:cubicBezTo>
                <a:lnTo>
                  <a:pt x="115818" y="45854"/>
                </a:lnTo>
                <a:cubicBezTo>
                  <a:pt x="106129" y="26521"/>
                  <a:pt x="86350" y="14288"/>
                  <a:pt x="64696" y="14288"/>
                </a:cubicBezTo>
                <a:lnTo>
                  <a:pt x="28575" y="14288"/>
                </a:lnTo>
                <a:close/>
                <a:moveTo>
                  <a:pt x="192881" y="185738"/>
                </a:moveTo>
                <a:lnTo>
                  <a:pt x="78581" y="185738"/>
                </a:lnTo>
                <a:lnTo>
                  <a:pt x="78581" y="157163"/>
                </a:lnTo>
                <a:lnTo>
                  <a:pt x="192881" y="157163"/>
                </a:lnTo>
                <a:lnTo>
                  <a:pt x="192881" y="185738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9"/>
          <p:cNvSpPr/>
          <p:nvPr/>
        </p:nvSpPr>
        <p:spPr>
          <a:xfrm>
            <a:off x="5657850" y="176772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257800" y="2186704"/>
            <a:ext cx="6477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圣诞老人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的通道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48250" y="2901079"/>
            <a:ext cx="6762750" cy="1714500"/>
          </a:xfrm>
          <a:custGeom>
            <a:avLst/>
            <a:gdLst/>
            <a:ahLst/>
            <a:cxnLst/>
            <a:rect l="l" t="t" r="r" b="b"/>
            <a:pathLst>
              <a:path w="6762750" h="1714500">
                <a:moveTo>
                  <a:pt x="0" y="0"/>
                </a:moveTo>
                <a:lnTo>
                  <a:pt x="6648444" y="0"/>
                </a:lnTo>
                <a:cubicBezTo>
                  <a:pt x="6711574" y="0"/>
                  <a:pt x="6762750" y="51176"/>
                  <a:pt x="6762750" y="114306"/>
                </a:cubicBezTo>
                <a:lnTo>
                  <a:pt x="6762750" y="1600194"/>
                </a:lnTo>
                <a:cubicBezTo>
                  <a:pt x="6762750" y="1663324"/>
                  <a:pt x="6711574" y="1714500"/>
                  <a:pt x="6648444" y="1714500"/>
                </a:cubicBez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C85A54">
              <a:alpha val="1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048250" y="2901079"/>
            <a:ext cx="38100" cy="1714500"/>
          </a:xfrm>
          <a:custGeom>
            <a:avLst/>
            <a:gdLst/>
            <a:ahLst/>
            <a:cxnLst/>
            <a:rect l="l" t="t" r="r" b="b"/>
            <a:pathLst>
              <a:path w="38100" h="1714500">
                <a:moveTo>
                  <a:pt x="0" y="0"/>
                </a:moveTo>
                <a:lnTo>
                  <a:pt x="38100" y="0"/>
                </a:lnTo>
                <a:lnTo>
                  <a:pt x="381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6" name="Shape 13"/>
          <p:cNvSpPr/>
          <p:nvPr/>
        </p:nvSpPr>
        <p:spPr>
          <a:xfrm>
            <a:off x="5286375" y="31295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8955" y="3125"/>
                </a:moveTo>
                <a:cubicBezTo>
                  <a:pt x="212348" y="5849"/>
                  <a:pt x="214313" y="9957"/>
                  <a:pt x="214313" y="14288"/>
                </a:cubicBezTo>
                <a:lnTo>
                  <a:pt x="214313" y="150019"/>
                </a:lnTo>
                <a:cubicBezTo>
                  <a:pt x="214313" y="169753"/>
                  <a:pt x="195114" y="185738"/>
                  <a:pt x="171450" y="185738"/>
                </a:cubicBezTo>
                <a:cubicBezTo>
                  <a:pt x="147786" y="185738"/>
                  <a:pt x="128588" y="169753"/>
                  <a:pt x="128588" y="150019"/>
                </a:cubicBezTo>
                <a:cubicBezTo>
                  <a:pt x="128588" y="130284"/>
                  <a:pt x="147786" y="114300"/>
                  <a:pt x="171450" y="114300"/>
                </a:cubicBezTo>
                <a:cubicBezTo>
                  <a:pt x="176451" y="114300"/>
                  <a:pt x="181273" y="115014"/>
                  <a:pt x="185738" y="116354"/>
                </a:cubicBezTo>
                <a:lnTo>
                  <a:pt x="185738" y="64249"/>
                </a:lnTo>
                <a:lnTo>
                  <a:pt x="85725" y="86484"/>
                </a:lnTo>
                <a:lnTo>
                  <a:pt x="85725" y="178594"/>
                </a:lnTo>
                <a:cubicBezTo>
                  <a:pt x="85725" y="198328"/>
                  <a:pt x="66526" y="214313"/>
                  <a:pt x="42863" y="214313"/>
                </a:cubicBezTo>
                <a:cubicBezTo>
                  <a:pt x="19199" y="214313"/>
                  <a:pt x="0" y="198328"/>
                  <a:pt x="0" y="178594"/>
                </a:cubicBezTo>
                <a:cubicBezTo>
                  <a:pt x="0" y="158859"/>
                  <a:pt x="19199" y="142875"/>
                  <a:pt x="42863" y="142875"/>
                </a:cubicBezTo>
                <a:cubicBezTo>
                  <a:pt x="47863" y="142875"/>
                  <a:pt x="52685" y="143589"/>
                  <a:pt x="57150" y="144929"/>
                </a:cubicBezTo>
                <a:lnTo>
                  <a:pt x="57150" y="42863"/>
                </a:lnTo>
                <a:cubicBezTo>
                  <a:pt x="57150" y="36165"/>
                  <a:pt x="61793" y="30361"/>
                  <a:pt x="68357" y="28932"/>
                </a:cubicBezTo>
                <a:lnTo>
                  <a:pt x="196944" y="357"/>
                </a:lnTo>
                <a:cubicBezTo>
                  <a:pt x="201186" y="-580"/>
                  <a:pt x="205606" y="446"/>
                  <a:pt x="208999" y="317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7" name="Text 14"/>
          <p:cNvSpPr/>
          <p:nvPr/>
        </p:nvSpPr>
        <p:spPr>
          <a:xfrm>
            <a:off x="5657850" y="3091579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谐音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257800" y="3510558"/>
            <a:ext cx="1504950" cy="571500"/>
          </a:xfrm>
          <a:custGeom>
            <a:avLst/>
            <a:gdLst/>
            <a:ahLst/>
            <a:cxnLst/>
            <a:rect l="l" t="t" r="r" b="b"/>
            <a:pathLst>
              <a:path w="1504950" h="571500">
                <a:moveTo>
                  <a:pt x="76198" y="0"/>
                </a:moveTo>
                <a:lnTo>
                  <a:pt x="1428752" y="0"/>
                </a:lnTo>
                <a:cubicBezTo>
                  <a:pt x="1470835" y="0"/>
                  <a:pt x="1504950" y="34115"/>
                  <a:pt x="1504950" y="76198"/>
                </a:cubicBezTo>
                <a:lnTo>
                  <a:pt x="1504950" y="495302"/>
                </a:lnTo>
                <a:cubicBezTo>
                  <a:pt x="1504950" y="537385"/>
                  <a:pt x="1470835" y="571500"/>
                  <a:pt x="14287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Text 16"/>
          <p:cNvSpPr/>
          <p:nvPr/>
        </p:nvSpPr>
        <p:spPr>
          <a:xfrm>
            <a:off x="5486400" y="3624858"/>
            <a:ext cx="1190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"去摸泥"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257800" y="4158258"/>
            <a:ext cx="6448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爬烟囱会弄脏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5033010" y="4771668"/>
            <a:ext cx="6770370" cy="1274445"/>
          </a:xfrm>
          <a:custGeom>
            <a:avLst/>
            <a:gdLst/>
            <a:ahLst/>
            <a:cxnLst/>
            <a:rect l="l" t="t" r="r" b="b"/>
            <a:pathLst>
              <a:path w="6770370" h="1274445">
                <a:moveTo>
                  <a:pt x="114305" y="0"/>
                </a:moveTo>
                <a:lnTo>
                  <a:pt x="6656065" y="0"/>
                </a:lnTo>
                <a:cubicBezTo>
                  <a:pt x="6719194" y="0"/>
                  <a:pt x="6770370" y="51176"/>
                  <a:pt x="6770370" y="114305"/>
                </a:cubicBezTo>
                <a:lnTo>
                  <a:pt x="6770370" y="1160140"/>
                </a:lnTo>
                <a:cubicBezTo>
                  <a:pt x="6770370" y="1223269"/>
                  <a:pt x="6719194" y="1274445"/>
                  <a:pt x="66560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227320" y="4965976"/>
            <a:ext cx="645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227320" y="5270776"/>
            <a:ext cx="64674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"Smoke was rising from the factory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chimney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."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227320" y="5625582"/>
            <a:ext cx="645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烟正从工厂烟囱升起。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384810" y="6208510"/>
            <a:ext cx="11418570" cy="579120"/>
          </a:xfrm>
          <a:custGeom>
            <a:avLst/>
            <a:gdLst/>
            <a:ahLst/>
            <a:cxnLst/>
            <a:rect l="l" t="t" r="r" b="b"/>
            <a:pathLst>
              <a:path w="11418570" h="5791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464819"/>
                </a:lnTo>
                <a:cubicBezTo>
                  <a:pt x="11418570" y="527946"/>
                  <a:pt x="11367396" y="579120"/>
                  <a:pt x="11304269" y="579120"/>
                </a:cubicBezTo>
                <a:lnTo>
                  <a:pt x="114301" y="579120"/>
                </a:lnTo>
                <a:cubicBezTo>
                  <a:pt x="51174" y="579120"/>
                  <a:pt x="0" y="527946"/>
                  <a:pt x="0" y="4648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598170" y="638377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7" name="Text 24"/>
          <p:cNvSpPr/>
          <p:nvPr/>
        </p:nvSpPr>
        <p:spPr>
          <a:xfrm>
            <a:off x="979170" y="6364728"/>
            <a:ext cx="3943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趣味联想：</a:t>
            </a:r>
            <a:r>
              <a:rPr lang="en-US" sz="135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圣诞老人爬烟囱 → 去摸泥 → Chimney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OBJECTS &amp; PLACES · 2/5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21812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Iron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9600" y="1234436"/>
            <a:ext cx="1028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[ˈaɪərn]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650683" y="1181100"/>
            <a:ext cx="15335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铁；熨烫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05936"/>
            <a:ext cx="7105650" cy="1171575"/>
          </a:xfrm>
          <a:custGeom>
            <a:avLst/>
            <a:gdLst/>
            <a:ahLst/>
            <a:cxnLst/>
            <a:rect l="l" t="t" r="r" b="b"/>
            <a:pathLst>
              <a:path w="7105650" h="1171575">
                <a:moveTo>
                  <a:pt x="0" y="0"/>
                </a:moveTo>
                <a:lnTo>
                  <a:pt x="6991351" y="0"/>
                </a:lnTo>
                <a:cubicBezTo>
                  <a:pt x="7054477" y="0"/>
                  <a:pt x="7105650" y="51173"/>
                  <a:pt x="7105650" y="114299"/>
                </a:cubicBezTo>
                <a:lnTo>
                  <a:pt x="7105650" y="1057276"/>
                </a:lnTo>
                <a:cubicBezTo>
                  <a:pt x="7105650" y="1120402"/>
                  <a:pt x="7054477" y="1171575"/>
                  <a:pt x="69913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E8A94D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00050" y="1805936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9" name="Shape 7"/>
          <p:cNvSpPr/>
          <p:nvPr/>
        </p:nvSpPr>
        <p:spPr>
          <a:xfrm>
            <a:off x="623888" y="20344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28575" y="28575"/>
                  <a:pt x="0" y="71438"/>
                  <a:pt x="0" y="121444"/>
                </a:cubicBezTo>
                <a:cubicBezTo>
                  <a:pt x="0" y="171450"/>
                  <a:pt x="35719" y="200025"/>
                  <a:pt x="78581" y="200025"/>
                </a:cubicBezTo>
                <a:lnTo>
                  <a:pt x="82332" y="200025"/>
                </a:lnTo>
                <a:cubicBezTo>
                  <a:pt x="93137" y="200025"/>
                  <a:pt x="103049" y="193908"/>
                  <a:pt x="107871" y="184219"/>
                </a:cubicBezTo>
                <a:lnTo>
                  <a:pt x="118229" y="163547"/>
                </a:lnTo>
                <a:cubicBezTo>
                  <a:pt x="120194" y="159618"/>
                  <a:pt x="124167" y="157163"/>
                  <a:pt x="128588" y="157163"/>
                </a:cubicBezTo>
                <a:cubicBezTo>
                  <a:pt x="133008" y="157163"/>
                  <a:pt x="136981" y="159618"/>
                  <a:pt x="138946" y="163547"/>
                </a:cubicBezTo>
                <a:lnTo>
                  <a:pt x="149304" y="184219"/>
                </a:lnTo>
                <a:cubicBezTo>
                  <a:pt x="154126" y="193908"/>
                  <a:pt x="164038" y="200025"/>
                  <a:pt x="174843" y="200025"/>
                </a:cubicBezTo>
                <a:lnTo>
                  <a:pt x="178594" y="200025"/>
                </a:lnTo>
                <a:cubicBezTo>
                  <a:pt x="221456" y="200025"/>
                  <a:pt x="257175" y="171450"/>
                  <a:pt x="257175" y="121444"/>
                </a:cubicBezTo>
                <a:cubicBezTo>
                  <a:pt x="257175" y="71438"/>
                  <a:pt x="228600" y="28575"/>
                  <a:pt x="128588" y="28575"/>
                </a:cubicBezTo>
                <a:close/>
                <a:moveTo>
                  <a:pt x="42863" y="114300"/>
                </a:moveTo>
                <a:cubicBezTo>
                  <a:pt x="42863" y="98529"/>
                  <a:pt x="55667" y="85725"/>
                  <a:pt x="71438" y="85725"/>
                </a:cubicBezTo>
                <a:cubicBezTo>
                  <a:pt x="87208" y="85725"/>
                  <a:pt x="100013" y="98529"/>
                  <a:pt x="100013" y="114300"/>
                </a:cubicBezTo>
                <a:cubicBezTo>
                  <a:pt x="100013" y="130071"/>
                  <a:pt x="87208" y="142875"/>
                  <a:pt x="71438" y="142875"/>
                </a:cubicBezTo>
                <a:cubicBezTo>
                  <a:pt x="55667" y="142875"/>
                  <a:pt x="42863" y="130071"/>
                  <a:pt x="42863" y="114300"/>
                </a:cubicBezTo>
                <a:close/>
                <a:moveTo>
                  <a:pt x="185738" y="85725"/>
                </a:moveTo>
                <a:cubicBezTo>
                  <a:pt x="201508" y="85725"/>
                  <a:pt x="214313" y="98529"/>
                  <a:pt x="214313" y="114300"/>
                </a:cubicBezTo>
                <a:cubicBezTo>
                  <a:pt x="214313" y="130071"/>
                  <a:pt x="201508" y="142875"/>
                  <a:pt x="185738" y="142875"/>
                </a:cubicBezTo>
                <a:cubicBezTo>
                  <a:pt x="169967" y="142875"/>
                  <a:pt x="157163" y="130071"/>
                  <a:pt x="157163" y="114300"/>
                </a:cubicBezTo>
                <a:cubicBezTo>
                  <a:pt x="157163" y="98529"/>
                  <a:pt x="169967" y="85725"/>
                  <a:pt x="185738" y="85725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1009650" y="1996436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9600" y="2415425"/>
            <a:ext cx="6819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Iron Man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(钢铁侠)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8620" y="3175520"/>
            <a:ext cx="7111365" cy="1539240"/>
          </a:xfrm>
          <a:custGeom>
            <a:avLst/>
            <a:gdLst/>
            <a:ahLst/>
            <a:cxnLst/>
            <a:rect l="l" t="t" r="r" b="b"/>
            <a:pathLst>
              <a:path w="7111365" h="1539240">
                <a:moveTo>
                  <a:pt x="114304" y="0"/>
                </a:moveTo>
                <a:lnTo>
                  <a:pt x="6997061" y="0"/>
                </a:lnTo>
                <a:cubicBezTo>
                  <a:pt x="7060189" y="0"/>
                  <a:pt x="7111365" y="51176"/>
                  <a:pt x="7111365" y="114304"/>
                </a:cubicBezTo>
                <a:lnTo>
                  <a:pt x="7111365" y="1424936"/>
                </a:lnTo>
                <a:cubicBezTo>
                  <a:pt x="7111365" y="1488064"/>
                  <a:pt x="7060189" y="1539240"/>
                  <a:pt x="6997061" y="1539240"/>
                </a:cubicBezTo>
                <a:lnTo>
                  <a:pt x="114304" y="1539240"/>
                </a:lnTo>
                <a:cubicBezTo>
                  <a:pt x="51176" y="1539240"/>
                  <a:pt x="0" y="1488064"/>
                  <a:pt x="0" y="142493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C85A54">
              <a:alpha val="10196"/>
            </a:srgbClr>
          </a:solidFill>
          <a:ln w="20320">
            <a:solidFill>
              <a:srgbClr val="C85A5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15315" y="341161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4" name="Text 12"/>
          <p:cNvSpPr/>
          <p:nvPr/>
        </p:nvSpPr>
        <p:spPr>
          <a:xfrm>
            <a:off x="986790" y="3373636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注意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86740" y="3792615"/>
            <a:ext cx="6829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字母 </a:t>
            </a:r>
            <a:r>
              <a:rPr lang="en-US" sz="2250" b="1" dirty="0">
                <a:solidFill>
                  <a:srgbClr val="C85A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</a:t>
            </a:r>
            <a:r>
              <a:rPr lang="en-US" sz="1800" b="1" dirty="0">
                <a:solidFill>
                  <a:srgbClr val="C85A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不发音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86740" y="4247908"/>
            <a:ext cx="6800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Pronunciation: /ˈaɪərn/ not /ˈaɪrən/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4914664"/>
            <a:ext cx="7113270" cy="1274445"/>
          </a:xfrm>
          <a:custGeom>
            <a:avLst/>
            <a:gdLst/>
            <a:ahLst/>
            <a:cxnLst/>
            <a:rect l="l" t="t" r="r" b="b"/>
            <a:pathLst>
              <a:path w="7113270" h="1274445">
                <a:moveTo>
                  <a:pt x="114305" y="0"/>
                </a:moveTo>
                <a:lnTo>
                  <a:pt x="6998965" y="0"/>
                </a:lnTo>
                <a:cubicBezTo>
                  <a:pt x="7062094" y="0"/>
                  <a:pt x="7113270" y="51176"/>
                  <a:pt x="7113270" y="114305"/>
                </a:cubicBezTo>
                <a:lnTo>
                  <a:pt x="7113270" y="1160140"/>
                </a:lnTo>
                <a:cubicBezTo>
                  <a:pt x="7113270" y="1223269"/>
                  <a:pt x="7062094" y="1274445"/>
                  <a:pt x="69989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79120" y="5108972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79120" y="5413772"/>
            <a:ext cx="6810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"The gate was made of solid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iron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."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79120" y="5768578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大门是用实心铁制成的。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29550" y="400050"/>
            <a:ext cx="3962400" cy="4152900"/>
          </a:xfrm>
          <a:custGeom>
            <a:avLst/>
            <a:gdLst/>
            <a:ahLst/>
            <a:cxnLst/>
            <a:rect l="l" t="t" r="r" b="b"/>
            <a:pathLst>
              <a:path w="3962400" h="4152900">
                <a:moveTo>
                  <a:pt x="152394" y="0"/>
                </a:moveTo>
                <a:lnTo>
                  <a:pt x="3810006" y="0"/>
                </a:lnTo>
                <a:cubicBezTo>
                  <a:pt x="3894171" y="0"/>
                  <a:pt x="3962400" y="68229"/>
                  <a:pt x="3962400" y="152394"/>
                </a:cubicBezTo>
                <a:lnTo>
                  <a:pt x="3962400" y="4000506"/>
                </a:lnTo>
                <a:cubicBezTo>
                  <a:pt x="3962400" y="4084671"/>
                  <a:pt x="3894171" y="4152900"/>
                  <a:pt x="3810006" y="4152900"/>
                </a:cubicBezTo>
                <a:lnTo>
                  <a:pt x="152394" y="4152900"/>
                </a:lnTo>
                <a:cubicBezTo>
                  <a:pt x="68229" y="4152900"/>
                  <a:pt x="0" y="4084671"/>
                  <a:pt x="0" y="4000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22" name="Image 0" descr="https://kimi-web-img.moonshot.cn/img/myer-media.com.au/9b37f0e4d322623a25a5c5eee8c7ab984f12b7dc.webp"/>
          <p:cNvPicPr>
            <a:picLocks noChangeAspect="1"/>
          </p:cNvPicPr>
          <p:nvPr/>
        </p:nvPicPr>
        <p:blipFill>
          <a:blip r:embed="rId3"/>
          <a:srcRect t="9324" b="9324"/>
          <a:stretch/>
        </p:blipFill>
        <p:spPr>
          <a:xfrm>
            <a:off x="7848600" y="419100"/>
            <a:ext cx="3924300" cy="4114800"/>
          </a:xfrm>
          <a:prstGeom prst="roundRect">
            <a:avLst>
              <a:gd name="adj" fmla="val 3883"/>
            </a:avLst>
          </a:prstGeom>
        </p:spPr>
      </p:pic>
      <p:sp>
        <p:nvSpPr>
          <p:cNvPr id="23" name="Shape 20"/>
          <p:cNvSpPr/>
          <p:nvPr/>
        </p:nvSpPr>
        <p:spPr>
          <a:xfrm>
            <a:off x="7829550" y="4781550"/>
            <a:ext cx="3962400" cy="1676400"/>
          </a:xfrm>
          <a:custGeom>
            <a:avLst/>
            <a:gdLst/>
            <a:ahLst/>
            <a:cxnLst/>
            <a:rect l="l" t="t" r="r" b="b"/>
            <a:pathLst>
              <a:path w="3962400" h="1676400">
                <a:moveTo>
                  <a:pt x="152402" y="0"/>
                </a:moveTo>
                <a:lnTo>
                  <a:pt x="3809998" y="0"/>
                </a:lnTo>
                <a:cubicBezTo>
                  <a:pt x="3894168" y="0"/>
                  <a:pt x="3962400" y="68232"/>
                  <a:pt x="3962400" y="152402"/>
                </a:cubicBezTo>
                <a:lnTo>
                  <a:pt x="3962400" y="1523998"/>
                </a:lnTo>
                <a:cubicBezTo>
                  <a:pt x="3962400" y="1608168"/>
                  <a:pt x="3894168" y="1676400"/>
                  <a:pt x="3809998" y="1676400"/>
                </a:cubicBezTo>
                <a:lnTo>
                  <a:pt x="152402" y="1676400"/>
                </a:lnTo>
                <a:cubicBezTo>
                  <a:pt x="68232" y="1676400"/>
                  <a:pt x="0" y="1608168"/>
                  <a:pt x="0" y="15239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4A6C8C"/>
            </a:solidFill>
            <a:prstDash val="solid"/>
          </a:ln>
        </p:spPr>
      </p:sp>
      <p:pic>
        <p:nvPicPr>
          <p:cNvPr id="24" name="Image 1" descr="https://kimi-web-img.moonshot.cn/img/m.media-amazon.com/b11a8cda6343c6d39c8bb4cbed69fc54fefbf147.jpg"/>
          <p:cNvPicPr>
            <a:picLocks noChangeAspect="1"/>
          </p:cNvPicPr>
          <p:nvPr/>
        </p:nvPicPr>
        <p:blipFill>
          <a:blip r:embed="rId4"/>
          <a:srcRect t="31264" b="31264"/>
          <a:stretch/>
        </p:blipFill>
        <p:spPr>
          <a:xfrm>
            <a:off x="7848600" y="4800600"/>
            <a:ext cx="3924300" cy="1638300"/>
          </a:xfrm>
          <a:prstGeom prst="roundRect">
            <a:avLst>
              <a:gd name="adj" fmla="val 9302"/>
            </a:avLst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0050" y="400050"/>
            <a:ext cx="4533900" cy="6057900"/>
          </a:xfrm>
          <a:custGeom>
            <a:avLst/>
            <a:gdLst/>
            <a:ahLst/>
            <a:cxnLst/>
            <a:rect l="l" t="t" r="r" b="b"/>
            <a:pathLst>
              <a:path w="4533900" h="6057900">
                <a:moveTo>
                  <a:pt x="152384" y="0"/>
                </a:moveTo>
                <a:lnTo>
                  <a:pt x="4381516" y="0"/>
                </a:lnTo>
                <a:cubicBezTo>
                  <a:pt x="4465675" y="0"/>
                  <a:pt x="4533900" y="68225"/>
                  <a:pt x="4533900" y="152384"/>
                </a:cubicBezTo>
                <a:lnTo>
                  <a:pt x="4533900" y="5905516"/>
                </a:lnTo>
                <a:cubicBezTo>
                  <a:pt x="4533900" y="5989675"/>
                  <a:pt x="4465675" y="6057900"/>
                  <a:pt x="4381516" y="6057900"/>
                </a:cubicBezTo>
                <a:lnTo>
                  <a:pt x="152384" y="6057900"/>
                </a:lnTo>
                <a:cubicBezTo>
                  <a:pt x="68225" y="6057900"/>
                  <a:pt x="0" y="5989675"/>
                  <a:pt x="0" y="5905516"/>
                </a:cubicBezTo>
                <a:lnTo>
                  <a:pt x="0" y="152384"/>
                </a:lnTo>
                <a:cubicBezTo>
                  <a:pt x="0" y="68281"/>
                  <a:pt x="68281" y="0"/>
                  <a:pt x="15238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4A6C8C"/>
            </a:solidFill>
            <a:prstDash val="solid"/>
          </a:ln>
        </p:spPr>
      </p:sp>
      <p:pic>
        <p:nvPicPr>
          <p:cNvPr id="3" name="Image 0" descr="https://kimi-web-img.moonshot.cn/img/thumbs.dreamstime.com/9c5d1da0944b3392877cd60e72ef295f2f28adf4.jpg"/>
          <p:cNvPicPr>
            <a:picLocks noChangeAspect="1"/>
          </p:cNvPicPr>
          <p:nvPr/>
        </p:nvPicPr>
        <p:blipFill>
          <a:blip r:embed="rId3"/>
          <a:srcRect l="22974" r="22974"/>
          <a:stretch/>
        </p:blipFill>
        <p:spPr>
          <a:xfrm>
            <a:off x="419100" y="419100"/>
            <a:ext cx="4495800" cy="6019800"/>
          </a:xfrm>
          <a:prstGeom prst="roundRect">
            <a:avLst>
              <a:gd name="adj" fmla="val 3390"/>
            </a:avLst>
          </a:prstGeom>
        </p:spPr>
      </p:pic>
      <p:sp>
        <p:nvSpPr>
          <p:cNvPr id="4" name="Shape 1"/>
          <p:cNvSpPr/>
          <p:nvPr/>
        </p:nvSpPr>
        <p:spPr>
          <a:xfrm>
            <a:off x="52578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5" name="Text 2"/>
          <p:cNvSpPr/>
          <p:nvPr/>
        </p:nvSpPr>
        <p:spPr>
          <a:xfrm>
            <a:off x="5486400" y="38100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OBJECTS &amp; PLACES · 3/5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486400" y="609600"/>
            <a:ext cx="21812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Ladder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86400" y="1234436"/>
            <a:ext cx="1095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[ˈlædər]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87371" y="1181100"/>
            <a:ext cx="85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梯子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76850" y="1805936"/>
            <a:ext cx="6534150" cy="1790700"/>
          </a:xfrm>
          <a:custGeom>
            <a:avLst/>
            <a:gdLst/>
            <a:ahLst/>
            <a:cxnLst/>
            <a:rect l="l" t="t" r="r" b="b"/>
            <a:pathLst>
              <a:path w="6534150" h="1790700">
                <a:moveTo>
                  <a:pt x="0" y="0"/>
                </a:moveTo>
                <a:lnTo>
                  <a:pt x="6419850" y="0"/>
                </a:lnTo>
                <a:cubicBezTo>
                  <a:pt x="6482976" y="0"/>
                  <a:pt x="6534150" y="51174"/>
                  <a:pt x="6534150" y="114300"/>
                </a:cubicBezTo>
                <a:lnTo>
                  <a:pt x="6534150" y="1676400"/>
                </a:lnTo>
                <a:cubicBezTo>
                  <a:pt x="6534150" y="1739526"/>
                  <a:pt x="6482976" y="1790700"/>
                  <a:pt x="6419850" y="1790700"/>
                </a:cubicBez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76850" y="1805936"/>
            <a:ext cx="38100" cy="1790700"/>
          </a:xfrm>
          <a:custGeom>
            <a:avLst/>
            <a:gdLst/>
            <a:ahLst/>
            <a:cxnLst/>
            <a:rect l="l" t="t" r="r" b="b"/>
            <a:pathLst>
              <a:path w="38100" h="1790700">
                <a:moveTo>
                  <a:pt x="0" y="0"/>
                </a:moveTo>
                <a:lnTo>
                  <a:pt x="38100" y="0"/>
                </a:lnTo>
                <a:lnTo>
                  <a:pt x="3810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1" name="Shape 8"/>
          <p:cNvSpPr/>
          <p:nvPr/>
        </p:nvSpPr>
        <p:spPr>
          <a:xfrm>
            <a:off x="5500688" y="20344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9"/>
          <p:cNvSpPr/>
          <p:nvPr/>
        </p:nvSpPr>
        <p:spPr>
          <a:xfrm>
            <a:off x="5886450" y="1996436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486400" y="2453525"/>
            <a:ext cx="1314450" cy="571500"/>
          </a:xfrm>
          <a:custGeom>
            <a:avLst/>
            <a:gdLst/>
            <a:ahLst/>
            <a:cxnLst/>
            <a:rect l="l" t="t" r="r" b="b"/>
            <a:pathLst>
              <a:path w="1314450" h="571500">
                <a:moveTo>
                  <a:pt x="76198" y="0"/>
                </a:moveTo>
                <a:lnTo>
                  <a:pt x="1238252" y="0"/>
                </a:lnTo>
                <a:cubicBezTo>
                  <a:pt x="1280335" y="0"/>
                  <a:pt x="1314450" y="34115"/>
                  <a:pt x="1314450" y="76198"/>
                </a:cubicBezTo>
                <a:lnTo>
                  <a:pt x="1314450" y="495302"/>
                </a:lnTo>
                <a:cubicBezTo>
                  <a:pt x="1314450" y="537385"/>
                  <a:pt x="1280335" y="571500"/>
                  <a:pt x="12382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4" name="Text 11"/>
          <p:cNvSpPr/>
          <p:nvPr/>
        </p:nvSpPr>
        <p:spPr>
          <a:xfrm>
            <a:off x="5486400" y="2453525"/>
            <a:ext cx="1457325" cy="571500"/>
          </a:xfrm>
          <a:prstGeom prst="rect">
            <a:avLst/>
          </a:prstGeom>
          <a:noFill/>
          <a:ln/>
        </p:spPr>
        <p:txBody>
          <a:bodyPr wrap="square" lIns="228600" tIns="114300" rIns="228600" bIns="11430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Ladder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955631" y="2586875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0F0F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≈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45668" y="2453525"/>
            <a:ext cx="1171575" cy="571500"/>
          </a:xfrm>
          <a:custGeom>
            <a:avLst/>
            <a:gdLst/>
            <a:ahLst/>
            <a:cxnLst/>
            <a:rect l="l" t="t" r="r" b="b"/>
            <a:pathLst>
              <a:path w="1171575" h="571500">
                <a:moveTo>
                  <a:pt x="76198" y="0"/>
                </a:moveTo>
                <a:lnTo>
                  <a:pt x="1095377" y="0"/>
                </a:lnTo>
                <a:cubicBezTo>
                  <a:pt x="1137460" y="0"/>
                  <a:pt x="1171575" y="34115"/>
                  <a:pt x="1171575" y="76198"/>
                </a:cubicBezTo>
                <a:lnTo>
                  <a:pt x="1171575" y="495302"/>
                </a:lnTo>
                <a:cubicBezTo>
                  <a:pt x="1171575" y="537385"/>
                  <a:pt x="1137460" y="571500"/>
                  <a:pt x="109537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7" name="Text 14"/>
          <p:cNvSpPr/>
          <p:nvPr/>
        </p:nvSpPr>
        <p:spPr>
          <a:xfrm>
            <a:off x="7245668" y="2453525"/>
            <a:ext cx="1314450" cy="571500"/>
          </a:xfrm>
          <a:prstGeom prst="rect">
            <a:avLst/>
          </a:prstGeom>
          <a:noFill/>
          <a:ln/>
        </p:spPr>
        <p:txBody>
          <a:bodyPr wrap="square" lIns="228600" tIns="114300" rIns="228600" bIns="11430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Letter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486400" y="3139325"/>
            <a:ext cx="6219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近似词：信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65420" y="3794645"/>
            <a:ext cx="6539865" cy="1186815"/>
          </a:xfrm>
          <a:custGeom>
            <a:avLst/>
            <a:gdLst/>
            <a:ahLst/>
            <a:cxnLst/>
            <a:rect l="l" t="t" r="r" b="b"/>
            <a:pathLst>
              <a:path w="6539865" h="1186815">
                <a:moveTo>
                  <a:pt x="114302" y="0"/>
                </a:moveTo>
                <a:lnTo>
                  <a:pt x="6425563" y="0"/>
                </a:lnTo>
                <a:cubicBezTo>
                  <a:pt x="6488690" y="0"/>
                  <a:pt x="6539865" y="51175"/>
                  <a:pt x="6539865" y="114302"/>
                </a:cubicBezTo>
                <a:lnTo>
                  <a:pt x="6539865" y="1072513"/>
                </a:lnTo>
                <a:cubicBezTo>
                  <a:pt x="6539865" y="1135640"/>
                  <a:pt x="6488690" y="1186815"/>
                  <a:pt x="6425563" y="1186815"/>
                </a:cubicBezTo>
                <a:lnTo>
                  <a:pt x="114302" y="1186815"/>
                </a:lnTo>
                <a:cubicBezTo>
                  <a:pt x="51175" y="1186815"/>
                  <a:pt x="0" y="1135640"/>
                  <a:pt x="0" y="107251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5492115" y="403074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1" name="Text 18"/>
          <p:cNvSpPr/>
          <p:nvPr/>
        </p:nvSpPr>
        <p:spPr>
          <a:xfrm>
            <a:off x="5863590" y="3992761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463540" y="4411740"/>
            <a:ext cx="62579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爬上 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Ladder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去送 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Letter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261610" y="5183271"/>
            <a:ext cx="6541770" cy="1274445"/>
          </a:xfrm>
          <a:custGeom>
            <a:avLst/>
            <a:gdLst/>
            <a:ahLst/>
            <a:cxnLst/>
            <a:rect l="l" t="t" r="r" b="b"/>
            <a:pathLst>
              <a:path w="6541770" h="1274445">
                <a:moveTo>
                  <a:pt x="114305" y="0"/>
                </a:moveTo>
                <a:lnTo>
                  <a:pt x="6427465" y="0"/>
                </a:lnTo>
                <a:cubicBezTo>
                  <a:pt x="6490594" y="0"/>
                  <a:pt x="6541770" y="51176"/>
                  <a:pt x="6541770" y="114305"/>
                </a:cubicBezTo>
                <a:lnTo>
                  <a:pt x="6541770" y="1160140"/>
                </a:lnTo>
                <a:cubicBezTo>
                  <a:pt x="6541770" y="1223269"/>
                  <a:pt x="6490594" y="1274445"/>
                  <a:pt x="64274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455920" y="5377579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455920" y="5682379"/>
            <a:ext cx="62388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"He climbed up the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ladder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fix the roof."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455920" y="6037185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他爬上梯子去修屋顶。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OBJECTS &amp; PLACES · 4/5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2124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Province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9600" y="1120136"/>
            <a:ext cx="1076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[ˈprɒvɪns]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723668" y="1066800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省；领域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577225"/>
            <a:ext cx="6762750" cy="1676400"/>
          </a:xfrm>
          <a:custGeom>
            <a:avLst/>
            <a:gdLst/>
            <a:ahLst/>
            <a:cxnLst/>
            <a:rect l="l" t="t" r="r" b="b"/>
            <a:pathLst>
              <a:path w="6762750" h="1676400">
                <a:moveTo>
                  <a:pt x="0" y="0"/>
                </a:moveTo>
                <a:lnTo>
                  <a:pt x="6648453" y="0"/>
                </a:lnTo>
                <a:cubicBezTo>
                  <a:pt x="6711578" y="0"/>
                  <a:pt x="6762750" y="51172"/>
                  <a:pt x="6762750" y="114297"/>
                </a:cubicBezTo>
                <a:lnTo>
                  <a:pt x="6762750" y="1562103"/>
                </a:lnTo>
                <a:cubicBezTo>
                  <a:pt x="6762750" y="1625228"/>
                  <a:pt x="6711578" y="1676400"/>
                  <a:pt x="6648453" y="1676400"/>
                </a:cubicBez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00050" y="1577225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Shape 7"/>
          <p:cNvSpPr/>
          <p:nvPr/>
        </p:nvSpPr>
        <p:spPr>
          <a:xfrm>
            <a:off x="623888" y="1805704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1009650" y="176772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2224804"/>
            <a:ext cx="714375" cy="533400"/>
          </a:xfrm>
          <a:custGeom>
            <a:avLst/>
            <a:gdLst/>
            <a:ahLst/>
            <a:cxnLst/>
            <a:rect l="l" t="t" r="r" b="b"/>
            <a:pathLst>
              <a:path w="714375" h="533400">
                <a:moveTo>
                  <a:pt x="76202" y="0"/>
                </a:moveTo>
                <a:lnTo>
                  <a:pt x="638173" y="0"/>
                </a:lnTo>
                <a:cubicBezTo>
                  <a:pt x="680258" y="0"/>
                  <a:pt x="714375" y="34117"/>
                  <a:pt x="714375" y="76202"/>
                </a:cubicBezTo>
                <a:lnTo>
                  <a:pt x="714375" y="457198"/>
                </a:lnTo>
                <a:cubicBezTo>
                  <a:pt x="714375" y="499283"/>
                  <a:pt x="680258" y="533400"/>
                  <a:pt x="63817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10"/>
          <p:cNvSpPr/>
          <p:nvPr/>
        </p:nvSpPr>
        <p:spPr>
          <a:xfrm>
            <a:off x="552450" y="2224804"/>
            <a:ext cx="828675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1500" y="2834283"/>
            <a:ext cx="79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向前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73875" y="2472333"/>
            <a:ext cx="314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F0F0F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798320" y="2224804"/>
            <a:ext cx="933450" cy="533400"/>
          </a:xfrm>
          <a:custGeom>
            <a:avLst/>
            <a:gdLst/>
            <a:ahLst/>
            <a:cxnLst/>
            <a:rect l="l" t="t" r="r" b="b"/>
            <a:pathLst>
              <a:path w="933450" h="533400">
                <a:moveTo>
                  <a:pt x="76202" y="0"/>
                </a:moveTo>
                <a:lnTo>
                  <a:pt x="857248" y="0"/>
                </a:lnTo>
                <a:cubicBezTo>
                  <a:pt x="899333" y="0"/>
                  <a:pt x="933450" y="34117"/>
                  <a:pt x="933450" y="76202"/>
                </a:cubicBezTo>
                <a:lnTo>
                  <a:pt x="933450" y="457198"/>
                </a:lnTo>
                <a:cubicBezTo>
                  <a:pt x="933450" y="499255"/>
                  <a:pt x="899305" y="533400"/>
                  <a:pt x="8572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6" name="Text 14"/>
          <p:cNvSpPr/>
          <p:nvPr/>
        </p:nvSpPr>
        <p:spPr>
          <a:xfrm>
            <a:off x="1741170" y="2224804"/>
            <a:ext cx="1047750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Vince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760220" y="2834283"/>
            <a:ext cx="100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征服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8620" y="3413403"/>
            <a:ext cx="6768465" cy="1186815"/>
          </a:xfrm>
          <a:custGeom>
            <a:avLst/>
            <a:gdLst/>
            <a:ahLst/>
            <a:cxnLst/>
            <a:rect l="l" t="t" r="r" b="b"/>
            <a:pathLst>
              <a:path w="6768465" h="1186815">
                <a:moveTo>
                  <a:pt x="114302" y="0"/>
                </a:moveTo>
                <a:lnTo>
                  <a:pt x="6654163" y="0"/>
                </a:lnTo>
                <a:cubicBezTo>
                  <a:pt x="6717290" y="0"/>
                  <a:pt x="6768465" y="51175"/>
                  <a:pt x="6768465" y="114302"/>
                </a:cubicBezTo>
                <a:lnTo>
                  <a:pt x="6768465" y="1072513"/>
                </a:lnTo>
                <a:cubicBezTo>
                  <a:pt x="6768465" y="1135640"/>
                  <a:pt x="6717290" y="1186815"/>
                  <a:pt x="6654163" y="1186815"/>
                </a:cubicBezTo>
                <a:lnTo>
                  <a:pt x="114302" y="1186815"/>
                </a:lnTo>
                <a:cubicBezTo>
                  <a:pt x="51175" y="1186815"/>
                  <a:pt x="0" y="1135640"/>
                  <a:pt x="0" y="107251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15315" y="364950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0" name="Text 18"/>
          <p:cNvSpPr/>
          <p:nvPr/>
        </p:nvSpPr>
        <p:spPr>
          <a:xfrm>
            <a:off x="986790" y="3611519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6740" y="4030507"/>
            <a:ext cx="64865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罗马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向前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征服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的地方变成了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行省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763929"/>
            <a:ext cx="6770370" cy="1274445"/>
          </a:xfrm>
          <a:custGeom>
            <a:avLst/>
            <a:gdLst/>
            <a:ahLst/>
            <a:cxnLst/>
            <a:rect l="l" t="t" r="r" b="b"/>
            <a:pathLst>
              <a:path w="6770370" h="1274445">
                <a:moveTo>
                  <a:pt x="114305" y="0"/>
                </a:moveTo>
                <a:lnTo>
                  <a:pt x="6656065" y="0"/>
                </a:lnTo>
                <a:cubicBezTo>
                  <a:pt x="6719194" y="0"/>
                  <a:pt x="6770370" y="51176"/>
                  <a:pt x="6770370" y="114305"/>
                </a:cubicBezTo>
                <a:lnTo>
                  <a:pt x="6770370" y="1160140"/>
                </a:lnTo>
                <a:cubicBezTo>
                  <a:pt x="6770370" y="1223269"/>
                  <a:pt x="6719194" y="1274445"/>
                  <a:pt x="66560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579120" y="4958237"/>
            <a:ext cx="645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9120" y="5263037"/>
            <a:ext cx="64674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"Guangdong is a coastal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province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southern China."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79120" y="5617843"/>
            <a:ext cx="645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广东是中国南部的一个沿海省份。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372350" y="1596275"/>
            <a:ext cx="4419600" cy="4429125"/>
          </a:xfrm>
          <a:custGeom>
            <a:avLst/>
            <a:gdLst/>
            <a:ahLst/>
            <a:cxnLst/>
            <a:rect l="l" t="t" r="r" b="b"/>
            <a:pathLst>
              <a:path w="4419600" h="4429125">
                <a:moveTo>
                  <a:pt x="152388" y="0"/>
                </a:moveTo>
                <a:lnTo>
                  <a:pt x="4267212" y="0"/>
                </a:lnTo>
                <a:cubicBezTo>
                  <a:pt x="4351374" y="0"/>
                  <a:pt x="4419600" y="68226"/>
                  <a:pt x="4419600" y="152388"/>
                </a:cubicBezTo>
                <a:lnTo>
                  <a:pt x="4419600" y="4276737"/>
                </a:lnTo>
                <a:cubicBezTo>
                  <a:pt x="4419600" y="4360899"/>
                  <a:pt x="4351374" y="4429125"/>
                  <a:pt x="4267212" y="4429125"/>
                </a:cubicBezTo>
                <a:lnTo>
                  <a:pt x="152388" y="4429125"/>
                </a:lnTo>
                <a:cubicBezTo>
                  <a:pt x="68226" y="4429125"/>
                  <a:pt x="0" y="4360899"/>
                  <a:pt x="0" y="4276737"/>
                </a:cubicBezTo>
                <a:lnTo>
                  <a:pt x="0" y="152388"/>
                </a:lnTo>
                <a:cubicBezTo>
                  <a:pt x="0" y="68283"/>
                  <a:pt x="68283" y="0"/>
                  <a:pt x="15238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27" name="Image 0" descr="https://kimi-web-img.moonshot.cn/img/mapsof.net/95c0bdee31fafce062253023df9db408edb87244.jpg"/>
          <p:cNvPicPr>
            <a:picLocks noChangeAspect="1"/>
          </p:cNvPicPr>
          <p:nvPr/>
        </p:nvPicPr>
        <p:blipFill>
          <a:blip r:embed="rId3"/>
          <a:srcRect l="7862" r="7862"/>
          <a:stretch/>
        </p:blipFill>
        <p:spPr>
          <a:xfrm>
            <a:off x="7391400" y="1615325"/>
            <a:ext cx="4381500" cy="4391025"/>
          </a:xfrm>
          <a:prstGeom prst="roundRect">
            <a:avLst>
              <a:gd name="adj" fmla="val 3478"/>
            </a:avLst>
          </a:prstGeom>
        </p:spPr>
      </p:pic>
      <p:sp>
        <p:nvSpPr>
          <p:cNvPr id="28" name="Shape 25"/>
          <p:cNvSpPr/>
          <p:nvPr/>
        </p:nvSpPr>
        <p:spPr>
          <a:xfrm>
            <a:off x="384810" y="6200771"/>
            <a:ext cx="11418570" cy="579120"/>
          </a:xfrm>
          <a:custGeom>
            <a:avLst/>
            <a:gdLst/>
            <a:ahLst/>
            <a:cxnLst/>
            <a:rect l="l" t="t" r="r" b="b"/>
            <a:pathLst>
              <a:path w="11418570" h="5791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464819"/>
                </a:lnTo>
                <a:cubicBezTo>
                  <a:pt x="11418570" y="527946"/>
                  <a:pt x="11367396" y="579120"/>
                  <a:pt x="11304269" y="579120"/>
                </a:cubicBezTo>
                <a:lnTo>
                  <a:pt x="114301" y="579120"/>
                </a:lnTo>
                <a:cubicBezTo>
                  <a:pt x="51174" y="579120"/>
                  <a:pt x="0" y="527946"/>
                  <a:pt x="0" y="4648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598170" y="6376039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0" name="Text 27"/>
          <p:cNvSpPr/>
          <p:nvPr/>
        </p:nvSpPr>
        <p:spPr>
          <a:xfrm>
            <a:off x="979170" y="6356989"/>
            <a:ext cx="365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历史联想：</a:t>
            </a:r>
            <a:r>
              <a:rPr lang="en-US" sz="135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古罗马帝国的行省制度 → Province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OBJECTS &amp; PLACES · 5/5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21812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Occupy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9600" y="1234436"/>
            <a:ext cx="1314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[ˈɒkjupaɪ]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929170" y="1181100"/>
            <a:ext cx="1876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占据，居住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05936"/>
            <a:ext cx="7105650" cy="1600200"/>
          </a:xfrm>
          <a:custGeom>
            <a:avLst/>
            <a:gdLst/>
            <a:ahLst/>
            <a:cxnLst/>
            <a:rect l="l" t="t" r="r" b="b"/>
            <a:pathLst>
              <a:path w="7105650" h="1600200">
                <a:moveTo>
                  <a:pt x="0" y="0"/>
                </a:moveTo>
                <a:lnTo>
                  <a:pt x="6991348" y="0"/>
                </a:lnTo>
                <a:cubicBezTo>
                  <a:pt x="7054433" y="0"/>
                  <a:pt x="7105650" y="51217"/>
                  <a:pt x="7105650" y="114302"/>
                </a:cubicBezTo>
                <a:lnTo>
                  <a:pt x="7105650" y="1485898"/>
                </a:lnTo>
                <a:cubicBezTo>
                  <a:pt x="7105650" y="1548983"/>
                  <a:pt x="7054433" y="1600200"/>
                  <a:pt x="6991348" y="1600200"/>
                </a:cubicBezTo>
                <a:lnTo>
                  <a:pt x="0" y="16002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00050" y="1805936"/>
            <a:ext cx="38100" cy="1600200"/>
          </a:xfrm>
          <a:custGeom>
            <a:avLst/>
            <a:gdLst/>
            <a:ahLst/>
            <a:cxnLst/>
            <a:rect l="l" t="t" r="r" b="b"/>
            <a:pathLst>
              <a:path w="38100" h="1600200">
                <a:moveTo>
                  <a:pt x="0" y="0"/>
                </a:moveTo>
                <a:lnTo>
                  <a:pt x="38100" y="0"/>
                </a:lnTo>
                <a:lnTo>
                  <a:pt x="38100" y="1600200"/>
                </a:lnTo>
                <a:lnTo>
                  <a:pt x="0" y="16002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Shape 7"/>
          <p:cNvSpPr/>
          <p:nvPr/>
        </p:nvSpPr>
        <p:spPr>
          <a:xfrm>
            <a:off x="623888" y="20344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1009650" y="1996436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2453525"/>
            <a:ext cx="447675" cy="419100"/>
          </a:xfrm>
          <a:custGeom>
            <a:avLst/>
            <a:gdLst/>
            <a:ahLst/>
            <a:cxnLst/>
            <a:rect l="l" t="t" r="r" b="b"/>
            <a:pathLst>
              <a:path w="447675" h="419100">
                <a:moveTo>
                  <a:pt x="76201" y="0"/>
                </a:moveTo>
                <a:lnTo>
                  <a:pt x="371474" y="0"/>
                </a:lnTo>
                <a:cubicBezTo>
                  <a:pt x="413559" y="0"/>
                  <a:pt x="447675" y="34116"/>
                  <a:pt x="447675" y="76201"/>
                </a:cubicBezTo>
                <a:lnTo>
                  <a:pt x="447675" y="342899"/>
                </a:lnTo>
                <a:cubicBezTo>
                  <a:pt x="447675" y="384984"/>
                  <a:pt x="413559" y="419100"/>
                  <a:pt x="3714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10"/>
          <p:cNvSpPr/>
          <p:nvPr/>
        </p:nvSpPr>
        <p:spPr>
          <a:xfrm>
            <a:off x="609600" y="2453525"/>
            <a:ext cx="542925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72766" y="2529725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401842" y="2453525"/>
            <a:ext cx="638175" cy="419100"/>
          </a:xfrm>
          <a:custGeom>
            <a:avLst/>
            <a:gdLst/>
            <a:ahLst/>
            <a:cxnLst/>
            <a:rect l="l" t="t" r="r" b="b"/>
            <a:pathLst>
              <a:path w="638175" h="419100">
                <a:moveTo>
                  <a:pt x="76201" y="0"/>
                </a:moveTo>
                <a:lnTo>
                  <a:pt x="561974" y="0"/>
                </a:lnTo>
                <a:cubicBezTo>
                  <a:pt x="604059" y="0"/>
                  <a:pt x="638175" y="34116"/>
                  <a:pt x="638175" y="76201"/>
                </a:cubicBezTo>
                <a:lnTo>
                  <a:pt x="638175" y="342899"/>
                </a:lnTo>
                <a:cubicBezTo>
                  <a:pt x="638175" y="384984"/>
                  <a:pt x="604059" y="419100"/>
                  <a:pt x="5619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5" name="Text 13"/>
          <p:cNvSpPr/>
          <p:nvPr/>
        </p:nvSpPr>
        <p:spPr>
          <a:xfrm>
            <a:off x="1401842" y="2453525"/>
            <a:ext cx="733425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Cup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156460" y="2529725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385536" y="2453525"/>
            <a:ext cx="638175" cy="419100"/>
          </a:xfrm>
          <a:custGeom>
            <a:avLst/>
            <a:gdLst/>
            <a:ahLst/>
            <a:cxnLst/>
            <a:rect l="l" t="t" r="r" b="b"/>
            <a:pathLst>
              <a:path w="638175" h="419100">
                <a:moveTo>
                  <a:pt x="76201" y="0"/>
                </a:moveTo>
                <a:lnTo>
                  <a:pt x="561974" y="0"/>
                </a:lnTo>
                <a:cubicBezTo>
                  <a:pt x="604059" y="0"/>
                  <a:pt x="638175" y="34116"/>
                  <a:pt x="638175" y="76201"/>
                </a:cubicBezTo>
                <a:lnTo>
                  <a:pt x="638175" y="342899"/>
                </a:lnTo>
                <a:cubicBezTo>
                  <a:pt x="638175" y="384984"/>
                  <a:pt x="604059" y="419100"/>
                  <a:pt x="5619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8" name="Text 16"/>
          <p:cNvSpPr/>
          <p:nvPr/>
        </p:nvSpPr>
        <p:spPr>
          <a:xfrm>
            <a:off x="2385536" y="2453525"/>
            <a:ext cx="733425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Cup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09600" y="2986925"/>
            <a:ext cx="678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圆桌上摆满杯子 → 被占据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00050" y="3596525"/>
            <a:ext cx="7105650" cy="1171575"/>
          </a:xfrm>
          <a:custGeom>
            <a:avLst/>
            <a:gdLst/>
            <a:ahLst/>
            <a:cxnLst/>
            <a:rect l="l" t="t" r="r" b="b"/>
            <a:pathLst>
              <a:path w="7105650" h="1171575">
                <a:moveTo>
                  <a:pt x="0" y="0"/>
                </a:moveTo>
                <a:lnTo>
                  <a:pt x="6991351" y="0"/>
                </a:lnTo>
                <a:cubicBezTo>
                  <a:pt x="7054477" y="0"/>
                  <a:pt x="7105650" y="51173"/>
                  <a:pt x="7105650" y="114299"/>
                </a:cubicBezTo>
                <a:lnTo>
                  <a:pt x="7105650" y="1057276"/>
                </a:lnTo>
                <a:cubicBezTo>
                  <a:pt x="7105650" y="1120402"/>
                  <a:pt x="7054477" y="1171575"/>
                  <a:pt x="69913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C85A54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00050" y="3596525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22" name="Shape 20"/>
          <p:cNvSpPr/>
          <p:nvPr/>
        </p:nvSpPr>
        <p:spPr>
          <a:xfrm>
            <a:off x="609600" y="3825004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35719" y="21431"/>
                </a:moveTo>
                <a:cubicBezTo>
                  <a:pt x="35719" y="9603"/>
                  <a:pt x="45322" y="0"/>
                  <a:pt x="57150" y="0"/>
                </a:cubicBezTo>
                <a:cubicBezTo>
                  <a:pt x="68978" y="0"/>
                  <a:pt x="78581" y="9603"/>
                  <a:pt x="78581" y="21431"/>
                </a:cubicBezTo>
                <a:cubicBezTo>
                  <a:pt x="78581" y="33259"/>
                  <a:pt x="68978" y="42863"/>
                  <a:pt x="57150" y="42863"/>
                </a:cubicBezTo>
                <a:cubicBezTo>
                  <a:pt x="45322" y="42863"/>
                  <a:pt x="35719" y="33259"/>
                  <a:pt x="35719" y="21431"/>
                </a:cubicBezTo>
                <a:close/>
                <a:moveTo>
                  <a:pt x="53578" y="157163"/>
                </a:moveTo>
                <a:lnTo>
                  <a:pt x="53578" y="214313"/>
                </a:lnTo>
                <a:cubicBezTo>
                  <a:pt x="53578" y="222215"/>
                  <a:pt x="47193" y="228600"/>
                  <a:pt x="39291" y="228600"/>
                </a:cubicBezTo>
                <a:cubicBezTo>
                  <a:pt x="31388" y="228600"/>
                  <a:pt x="25003" y="222215"/>
                  <a:pt x="25003" y="214313"/>
                </a:cubicBezTo>
                <a:lnTo>
                  <a:pt x="25003" y="145197"/>
                </a:lnTo>
                <a:cubicBezTo>
                  <a:pt x="21387" y="149304"/>
                  <a:pt x="15582" y="151090"/>
                  <a:pt x="10046" y="149394"/>
                </a:cubicBezTo>
                <a:cubicBezTo>
                  <a:pt x="2500" y="147027"/>
                  <a:pt x="-1697" y="139035"/>
                  <a:pt x="670" y="131490"/>
                </a:cubicBezTo>
                <a:lnTo>
                  <a:pt x="13930" y="88984"/>
                </a:lnTo>
                <a:cubicBezTo>
                  <a:pt x="19824" y="70053"/>
                  <a:pt x="37326" y="57150"/>
                  <a:pt x="57150" y="57150"/>
                </a:cubicBezTo>
                <a:cubicBezTo>
                  <a:pt x="76974" y="57150"/>
                  <a:pt x="94476" y="70053"/>
                  <a:pt x="100370" y="88940"/>
                </a:cubicBezTo>
                <a:lnTo>
                  <a:pt x="113630" y="131445"/>
                </a:lnTo>
                <a:cubicBezTo>
                  <a:pt x="115997" y="138991"/>
                  <a:pt x="111800" y="146983"/>
                  <a:pt x="104254" y="149349"/>
                </a:cubicBezTo>
                <a:cubicBezTo>
                  <a:pt x="98718" y="151090"/>
                  <a:pt x="92913" y="149260"/>
                  <a:pt x="89297" y="145152"/>
                </a:cubicBezTo>
                <a:lnTo>
                  <a:pt x="89297" y="214313"/>
                </a:lnTo>
                <a:cubicBezTo>
                  <a:pt x="89297" y="222215"/>
                  <a:pt x="82912" y="228600"/>
                  <a:pt x="75009" y="228600"/>
                </a:cubicBezTo>
                <a:cubicBezTo>
                  <a:pt x="67107" y="228600"/>
                  <a:pt x="60722" y="222215"/>
                  <a:pt x="60722" y="214313"/>
                </a:cubicBezTo>
                <a:lnTo>
                  <a:pt x="60722" y="157163"/>
                </a:lnTo>
                <a:lnTo>
                  <a:pt x="53578" y="157163"/>
                </a:lnTo>
                <a:close/>
                <a:moveTo>
                  <a:pt x="142875" y="0"/>
                </a:moveTo>
                <a:cubicBezTo>
                  <a:pt x="148813" y="0"/>
                  <a:pt x="153591" y="4777"/>
                  <a:pt x="153591" y="10716"/>
                </a:cubicBezTo>
                <a:lnTo>
                  <a:pt x="153591" y="217884"/>
                </a:lnTo>
                <a:cubicBezTo>
                  <a:pt x="153591" y="223823"/>
                  <a:pt x="148813" y="228600"/>
                  <a:pt x="142875" y="228600"/>
                </a:cubicBezTo>
                <a:cubicBezTo>
                  <a:pt x="136937" y="228600"/>
                  <a:pt x="132159" y="223823"/>
                  <a:pt x="132159" y="217884"/>
                </a:cubicBezTo>
                <a:lnTo>
                  <a:pt x="132159" y="10716"/>
                </a:lnTo>
                <a:cubicBezTo>
                  <a:pt x="132159" y="4777"/>
                  <a:pt x="136937" y="0"/>
                  <a:pt x="142875" y="0"/>
                </a:cubicBezTo>
                <a:close/>
                <a:moveTo>
                  <a:pt x="207169" y="21431"/>
                </a:moveTo>
                <a:cubicBezTo>
                  <a:pt x="207169" y="9603"/>
                  <a:pt x="216772" y="0"/>
                  <a:pt x="228600" y="0"/>
                </a:cubicBezTo>
                <a:cubicBezTo>
                  <a:pt x="240428" y="0"/>
                  <a:pt x="250031" y="9603"/>
                  <a:pt x="250031" y="21431"/>
                </a:cubicBezTo>
                <a:cubicBezTo>
                  <a:pt x="250031" y="33259"/>
                  <a:pt x="240428" y="42863"/>
                  <a:pt x="228600" y="42863"/>
                </a:cubicBezTo>
                <a:cubicBezTo>
                  <a:pt x="216772" y="42863"/>
                  <a:pt x="207169" y="33259"/>
                  <a:pt x="207169" y="21431"/>
                </a:cubicBezTo>
                <a:close/>
                <a:moveTo>
                  <a:pt x="196453" y="214313"/>
                </a:moveTo>
                <a:lnTo>
                  <a:pt x="196453" y="171450"/>
                </a:lnTo>
                <a:lnTo>
                  <a:pt x="188506" y="171450"/>
                </a:lnTo>
                <a:cubicBezTo>
                  <a:pt x="183639" y="171450"/>
                  <a:pt x="180201" y="166673"/>
                  <a:pt x="181719" y="162029"/>
                </a:cubicBezTo>
                <a:lnTo>
                  <a:pt x="185738" y="150019"/>
                </a:lnTo>
                <a:cubicBezTo>
                  <a:pt x="184309" y="150019"/>
                  <a:pt x="182880" y="149796"/>
                  <a:pt x="181496" y="149349"/>
                </a:cubicBezTo>
                <a:cubicBezTo>
                  <a:pt x="173950" y="146983"/>
                  <a:pt x="169753" y="138991"/>
                  <a:pt x="172120" y="131445"/>
                </a:cubicBezTo>
                <a:lnTo>
                  <a:pt x="185380" y="88940"/>
                </a:lnTo>
                <a:cubicBezTo>
                  <a:pt x="191274" y="70053"/>
                  <a:pt x="208776" y="57150"/>
                  <a:pt x="228600" y="57150"/>
                </a:cubicBezTo>
                <a:cubicBezTo>
                  <a:pt x="248424" y="57150"/>
                  <a:pt x="265926" y="70053"/>
                  <a:pt x="271820" y="88940"/>
                </a:cubicBezTo>
                <a:lnTo>
                  <a:pt x="285080" y="131445"/>
                </a:lnTo>
                <a:cubicBezTo>
                  <a:pt x="287447" y="138991"/>
                  <a:pt x="283250" y="146983"/>
                  <a:pt x="275704" y="149349"/>
                </a:cubicBezTo>
                <a:cubicBezTo>
                  <a:pt x="274275" y="149796"/>
                  <a:pt x="272847" y="150019"/>
                  <a:pt x="271463" y="150019"/>
                </a:cubicBezTo>
                <a:lnTo>
                  <a:pt x="275481" y="162029"/>
                </a:lnTo>
                <a:cubicBezTo>
                  <a:pt x="277044" y="166673"/>
                  <a:pt x="273561" y="171450"/>
                  <a:pt x="268694" y="171450"/>
                </a:cubicBezTo>
                <a:lnTo>
                  <a:pt x="260747" y="171450"/>
                </a:lnTo>
                <a:lnTo>
                  <a:pt x="260747" y="214313"/>
                </a:lnTo>
                <a:cubicBezTo>
                  <a:pt x="260747" y="222215"/>
                  <a:pt x="254362" y="228600"/>
                  <a:pt x="246459" y="228600"/>
                </a:cubicBezTo>
                <a:cubicBezTo>
                  <a:pt x="238557" y="228600"/>
                  <a:pt x="232172" y="222215"/>
                  <a:pt x="232172" y="214313"/>
                </a:cubicBezTo>
                <a:lnTo>
                  <a:pt x="232172" y="171450"/>
                </a:lnTo>
                <a:lnTo>
                  <a:pt x="225028" y="171450"/>
                </a:lnTo>
                <a:lnTo>
                  <a:pt x="225028" y="214313"/>
                </a:lnTo>
                <a:cubicBezTo>
                  <a:pt x="225028" y="222215"/>
                  <a:pt x="218643" y="228600"/>
                  <a:pt x="210741" y="228600"/>
                </a:cubicBezTo>
                <a:cubicBezTo>
                  <a:pt x="202838" y="228600"/>
                  <a:pt x="196453" y="222215"/>
                  <a:pt x="196453" y="214313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3" name="Text 21"/>
          <p:cNvSpPr/>
          <p:nvPr/>
        </p:nvSpPr>
        <p:spPr>
          <a:xfrm>
            <a:off x="1009650" y="3787025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场景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09600" y="4206004"/>
            <a:ext cx="6819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厕所门上的 </a:t>
            </a:r>
            <a:r>
              <a:rPr lang="en-US" sz="2250" b="1" dirty="0">
                <a:solidFill>
                  <a:srgbClr val="C85A5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OCCUPIED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(有人)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4810" y="4962289"/>
            <a:ext cx="7113270" cy="1274445"/>
          </a:xfrm>
          <a:custGeom>
            <a:avLst/>
            <a:gdLst/>
            <a:ahLst/>
            <a:cxnLst/>
            <a:rect l="l" t="t" r="r" b="b"/>
            <a:pathLst>
              <a:path w="7113270" h="1274445">
                <a:moveTo>
                  <a:pt x="114305" y="0"/>
                </a:moveTo>
                <a:lnTo>
                  <a:pt x="6998965" y="0"/>
                </a:lnTo>
                <a:cubicBezTo>
                  <a:pt x="7062094" y="0"/>
                  <a:pt x="7113270" y="51176"/>
                  <a:pt x="7113270" y="114305"/>
                </a:cubicBezTo>
                <a:lnTo>
                  <a:pt x="7113270" y="1160140"/>
                </a:lnTo>
                <a:cubicBezTo>
                  <a:pt x="7113270" y="1223269"/>
                  <a:pt x="7062094" y="1274445"/>
                  <a:pt x="69989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79120" y="5156597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9120" y="5461397"/>
            <a:ext cx="6810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"The bathroom is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occupied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right now."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9120" y="5816203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洗手间现在有人。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829550" y="400050"/>
            <a:ext cx="3962400" cy="4505325"/>
          </a:xfrm>
          <a:custGeom>
            <a:avLst/>
            <a:gdLst/>
            <a:ahLst/>
            <a:cxnLst/>
            <a:rect l="l" t="t" r="r" b="b"/>
            <a:pathLst>
              <a:path w="3962400" h="4505325">
                <a:moveTo>
                  <a:pt x="152394" y="0"/>
                </a:moveTo>
                <a:lnTo>
                  <a:pt x="3810006" y="0"/>
                </a:lnTo>
                <a:cubicBezTo>
                  <a:pt x="3894171" y="0"/>
                  <a:pt x="3962400" y="68229"/>
                  <a:pt x="3962400" y="152394"/>
                </a:cubicBezTo>
                <a:lnTo>
                  <a:pt x="3962400" y="4352931"/>
                </a:lnTo>
                <a:cubicBezTo>
                  <a:pt x="3962400" y="4437096"/>
                  <a:pt x="3894171" y="4505325"/>
                  <a:pt x="3810006" y="4505325"/>
                </a:cubicBezTo>
                <a:lnTo>
                  <a:pt x="152394" y="4505325"/>
                </a:lnTo>
                <a:cubicBezTo>
                  <a:pt x="68229" y="4505325"/>
                  <a:pt x="0" y="4437096"/>
                  <a:pt x="0" y="4352931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C85A54"/>
            </a:solidFill>
            <a:prstDash val="solid"/>
          </a:ln>
        </p:spPr>
      </p:sp>
      <p:pic>
        <p:nvPicPr>
          <p:cNvPr id="30" name="Image 0" descr="https://kimi-web-img.moonshot.cn/img/media.gettyimages.com/2c8070218bd3887de47bd00b22508ac28ff5f29e.jpg"/>
          <p:cNvPicPr>
            <a:picLocks noChangeAspect="1"/>
          </p:cNvPicPr>
          <p:nvPr/>
        </p:nvPicPr>
        <p:blipFill>
          <a:blip r:embed="rId3"/>
          <a:srcRect l="6077" r="6077"/>
          <a:stretch/>
        </p:blipFill>
        <p:spPr>
          <a:xfrm>
            <a:off x="7848600" y="419100"/>
            <a:ext cx="3924300" cy="4467225"/>
          </a:xfrm>
          <a:prstGeom prst="roundRect">
            <a:avLst>
              <a:gd name="adj" fmla="val 3883"/>
            </a:avLst>
          </a:prstGeom>
        </p:spPr>
      </p:pic>
      <p:sp>
        <p:nvSpPr>
          <p:cNvPr id="31" name="Shape 28"/>
          <p:cNvSpPr/>
          <p:nvPr/>
        </p:nvSpPr>
        <p:spPr>
          <a:xfrm>
            <a:off x="7818120" y="5120638"/>
            <a:ext cx="3987165" cy="1348740"/>
          </a:xfrm>
          <a:custGeom>
            <a:avLst/>
            <a:gdLst/>
            <a:ahLst/>
            <a:cxnLst/>
            <a:rect l="l" t="t" r="r" b="b"/>
            <a:pathLst>
              <a:path w="3987165" h="1348740">
                <a:moveTo>
                  <a:pt x="114306" y="0"/>
                </a:moveTo>
                <a:lnTo>
                  <a:pt x="3872859" y="0"/>
                </a:lnTo>
                <a:cubicBezTo>
                  <a:pt x="3935989" y="0"/>
                  <a:pt x="3987165" y="51176"/>
                  <a:pt x="3987165" y="114306"/>
                </a:cubicBezTo>
                <a:lnTo>
                  <a:pt x="3987165" y="1234434"/>
                </a:lnTo>
                <a:cubicBezTo>
                  <a:pt x="3987165" y="1297564"/>
                  <a:pt x="3935989" y="1348740"/>
                  <a:pt x="3872859" y="1348740"/>
                </a:cubicBezTo>
                <a:lnTo>
                  <a:pt x="114306" y="1348740"/>
                </a:lnTo>
                <a:cubicBezTo>
                  <a:pt x="51176" y="1348740"/>
                  <a:pt x="0" y="1297564"/>
                  <a:pt x="0" y="1234434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0320">
            <a:solidFill>
              <a:srgbClr val="4A6C8C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8016240" y="5318764"/>
            <a:ext cx="3676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Related Words: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016240" y="5661664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Occupation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990886" y="5680714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9257586" y="5680714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职业；占据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8016240" y="6004564"/>
            <a:ext cx="809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Occupant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8855988" y="6023614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9122688" y="6023614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居住者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12750"/>
            <a:ext cx="63500" cy="317500"/>
          </a:xfrm>
          <a:custGeom>
            <a:avLst/>
            <a:gdLst/>
            <a:ahLst/>
            <a:cxnLst/>
            <a:rect l="l" t="t" r="r" b="b"/>
            <a:pathLst>
              <a:path w="63500" h="317500">
                <a:moveTo>
                  <a:pt x="0" y="0"/>
                </a:moveTo>
                <a:lnTo>
                  <a:pt x="63500" y="0"/>
                </a:lnTo>
                <a:lnTo>
                  <a:pt x="635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508000" y="317500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10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ACTIONS &amp; EVENTS · 1/6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508000"/>
            <a:ext cx="1793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Arise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933447"/>
            <a:ext cx="666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[əˈraɪz]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203027" y="889000"/>
            <a:ext cx="13096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出现，发生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33375" y="1330229"/>
            <a:ext cx="4492625" cy="8143875"/>
          </a:xfrm>
          <a:custGeom>
            <a:avLst/>
            <a:gdLst/>
            <a:ahLst/>
            <a:cxnLst/>
            <a:rect l="l" t="t" r="r" b="b"/>
            <a:pathLst>
              <a:path w="4492625" h="8143875">
                <a:moveTo>
                  <a:pt x="127007" y="0"/>
                </a:moveTo>
                <a:lnTo>
                  <a:pt x="4365618" y="0"/>
                </a:lnTo>
                <a:cubicBezTo>
                  <a:pt x="4435762" y="0"/>
                  <a:pt x="4492625" y="56863"/>
                  <a:pt x="4492625" y="127007"/>
                </a:cubicBezTo>
                <a:lnTo>
                  <a:pt x="4492625" y="8016868"/>
                </a:lnTo>
                <a:cubicBezTo>
                  <a:pt x="4492625" y="8087012"/>
                  <a:pt x="4435762" y="8143875"/>
                  <a:pt x="4365618" y="8143875"/>
                </a:cubicBezTo>
                <a:lnTo>
                  <a:pt x="127007" y="8143875"/>
                </a:lnTo>
                <a:cubicBezTo>
                  <a:pt x="56863" y="8143875"/>
                  <a:pt x="0" y="8087012"/>
                  <a:pt x="0" y="8016868"/>
                </a:cubicBezTo>
                <a:lnTo>
                  <a:pt x="0" y="127007"/>
                </a:lnTo>
                <a:cubicBezTo>
                  <a:pt x="0" y="56910"/>
                  <a:pt x="56910" y="0"/>
                  <a:pt x="1270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8" name="Image 0" descr="https://kimi-web-img.moonshot.cn/img/cdn.pixabay.com/6f849e40e546dd85e107f8cc707342c994a535d6.jpg"/>
          <p:cNvPicPr>
            <a:picLocks noChangeAspect="1"/>
          </p:cNvPicPr>
          <p:nvPr/>
        </p:nvPicPr>
        <p:blipFill>
          <a:blip r:embed="rId3"/>
          <a:srcRect l="8790" r="8790"/>
          <a:stretch/>
        </p:blipFill>
        <p:spPr>
          <a:xfrm>
            <a:off x="349250" y="1346104"/>
            <a:ext cx="4460875" cy="8112125"/>
          </a:xfrm>
          <a:prstGeom prst="roundRect">
            <a:avLst>
              <a:gd name="adj" fmla="val 2847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5019675" y="1314354"/>
            <a:ext cx="6858000" cy="1492250"/>
          </a:xfrm>
          <a:custGeom>
            <a:avLst/>
            <a:gdLst/>
            <a:ahLst/>
            <a:cxnLst/>
            <a:rect l="l" t="t" r="r" b="b"/>
            <a:pathLst>
              <a:path w="6858000" h="1492250">
                <a:moveTo>
                  <a:pt x="0" y="0"/>
                </a:moveTo>
                <a:lnTo>
                  <a:pt x="6762750" y="0"/>
                </a:lnTo>
                <a:cubicBezTo>
                  <a:pt x="6815355" y="0"/>
                  <a:pt x="6858000" y="42645"/>
                  <a:pt x="6858000" y="95250"/>
                </a:cubicBezTo>
                <a:lnTo>
                  <a:pt x="6858000" y="1397000"/>
                </a:lnTo>
                <a:cubicBezTo>
                  <a:pt x="6858000" y="1449605"/>
                  <a:pt x="6815355" y="1492250"/>
                  <a:pt x="6762750" y="1492250"/>
                </a:cubicBezTo>
                <a:lnTo>
                  <a:pt x="0" y="149225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019675" y="1314354"/>
            <a:ext cx="31750" cy="1492250"/>
          </a:xfrm>
          <a:custGeom>
            <a:avLst/>
            <a:gdLst/>
            <a:ahLst/>
            <a:cxnLst/>
            <a:rect l="l" t="t" r="r" b="b"/>
            <a:pathLst>
              <a:path w="31750" h="1492250">
                <a:moveTo>
                  <a:pt x="0" y="0"/>
                </a:moveTo>
                <a:lnTo>
                  <a:pt x="31750" y="0"/>
                </a:lnTo>
                <a:lnTo>
                  <a:pt x="31750" y="1492250"/>
                </a:lnTo>
                <a:lnTo>
                  <a:pt x="0" y="149225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1" name="Shape 8"/>
          <p:cNvSpPr/>
          <p:nvPr/>
        </p:nvSpPr>
        <p:spPr>
          <a:xfrm>
            <a:off x="5206206" y="150475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23812"/>
                </a:moveTo>
                <a:cubicBezTo>
                  <a:pt x="100585" y="23812"/>
                  <a:pt x="95250" y="29148"/>
                  <a:pt x="95250" y="35719"/>
                </a:cubicBezTo>
                <a:cubicBezTo>
                  <a:pt x="95250" y="42290"/>
                  <a:pt x="100585" y="47625"/>
                  <a:pt x="107156" y="47625"/>
                </a:cubicBezTo>
                <a:cubicBezTo>
                  <a:pt x="113727" y="47625"/>
                  <a:pt x="119063" y="42290"/>
                  <a:pt x="119063" y="35719"/>
                </a:cubicBezTo>
                <a:cubicBezTo>
                  <a:pt x="119063" y="29148"/>
                  <a:pt x="113727" y="23812"/>
                  <a:pt x="107156" y="23812"/>
                </a:cubicBezTo>
                <a:close/>
                <a:moveTo>
                  <a:pt x="71438" y="35719"/>
                </a:moveTo>
                <a:cubicBezTo>
                  <a:pt x="71438" y="15999"/>
                  <a:pt x="87437" y="0"/>
                  <a:pt x="107156" y="0"/>
                </a:cubicBezTo>
                <a:cubicBezTo>
                  <a:pt x="126876" y="0"/>
                  <a:pt x="142875" y="15999"/>
                  <a:pt x="142875" y="35719"/>
                </a:cubicBezTo>
                <a:cubicBezTo>
                  <a:pt x="142875" y="51271"/>
                  <a:pt x="132941" y="64517"/>
                  <a:pt x="119063" y="69391"/>
                </a:cubicBezTo>
                <a:lnTo>
                  <a:pt x="119063" y="165348"/>
                </a:lnTo>
                <a:cubicBezTo>
                  <a:pt x="142466" y="160027"/>
                  <a:pt x="160065" y="139415"/>
                  <a:pt x="160697" y="114560"/>
                </a:cubicBezTo>
                <a:lnTo>
                  <a:pt x="154707" y="119807"/>
                </a:lnTo>
                <a:cubicBezTo>
                  <a:pt x="150986" y="123044"/>
                  <a:pt x="145368" y="122672"/>
                  <a:pt x="142094" y="118951"/>
                </a:cubicBezTo>
                <a:cubicBezTo>
                  <a:pt x="138819" y="115230"/>
                  <a:pt x="139229" y="109612"/>
                  <a:pt x="142949" y="106338"/>
                </a:cubicBezTo>
                <a:lnTo>
                  <a:pt x="166762" y="85502"/>
                </a:lnTo>
                <a:cubicBezTo>
                  <a:pt x="170111" y="82562"/>
                  <a:pt x="175171" y="82562"/>
                  <a:pt x="178519" y="85502"/>
                </a:cubicBezTo>
                <a:lnTo>
                  <a:pt x="202332" y="106338"/>
                </a:lnTo>
                <a:cubicBezTo>
                  <a:pt x="206053" y="109575"/>
                  <a:pt x="206425" y="115230"/>
                  <a:pt x="203188" y="118951"/>
                </a:cubicBezTo>
                <a:cubicBezTo>
                  <a:pt x="199951" y="122672"/>
                  <a:pt x="194295" y="123044"/>
                  <a:pt x="190574" y="119807"/>
                </a:cubicBezTo>
                <a:lnTo>
                  <a:pt x="184547" y="114560"/>
                </a:lnTo>
                <a:cubicBezTo>
                  <a:pt x="183766" y="156642"/>
                  <a:pt x="149423" y="190500"/>
                  <a:pt x="107156" y="190500"/>
                </a:cubicBezTo>
                <a:cubicBezTo>
                  <a:pt x="64889" y="190500"/>
                  <a:pt x="30547" y="156642"/>
                  <a:pt x="29766" y="114560"/>
                </a:cubicBezTo>
                <a:lnTo>
                  <a:pt x="23738" y="119844"/>
                </a:lnTo>
                <a:cubicBezTo>
                  <a:pt x="20017" y="123081"/>
                  <a:pt x="14399" y="122709"/>
                  <a:pt x="11125" y="118988"/>
                </a:cubicBezTo>
                <a:cubicBezTo>
                  <a:pt x="7851" y="115267"/>
                  <a:pt x="8260" y="109649"/>
                  <a:pt x="11981" y="106375"/>
                </a:cubicBezTo>
                <a:lnTo>
                  <a:pt x="35793" y="85539"/>
                </a:lnTo>
                <a:cubicBezTo>
                  <a:pt x="39142" y="82600"/>
                  <a:pt x="44202" y="82600"/>
                  <a:pt x="47551" y="85539"/>
                </a:cubicBezTo>
                <a:lnTo>
                  <a:pt x="71363" y="106375"/>
                </a:lnTo>
                <a:cubicBezTo>
                  <a:pt x="75084" y="109612"/>
                  <a:pt x="75456" y="115267"/>
                  <a:pt x="72219" y="118988"/>
                </a:cubicBezTo>
                <a:cubicBezTo>
                  <a:pt x="68982" y="122709"/>
                  <a:pt x="63326" y="123081"/>
                  <a:pt x="59606" y="119844"/>
                </a:cubicBezTo>
                <a:lnTo>
                  <a:pt x="53615" y="114598"/>
                </a:lnTo>
                <a:cubicBezTo>
                  <a:pt x="54285" y="139452"/>
                  <a:pt x="71884" y="160065"/>
                  <a:pt x="95250" y="165385"/>
                </a:cubicBezTo>
                <a:lnTo>
                  <a:pt x="95250" y="69428"/>
                </a:lnTo>
                <a:cubicBezTo>
                  <a:pt x="81372" y="64517"/>
                  <a:pt x="71438" y="51308"/>
                  <a:pt x="71438" y="35756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9"/>
          <p:cNvSpPr/>
          <p:nvPr/>
        </p:nvSpPr>
        <p:spPr>
          <a:xfrm>
            <a:off x="5527675" y="1473104"/>
            <a:ext cx="857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94300" y="1854003"/>
            <a:ext cx="531813" cy="476250"/>
          </a:xfrm>
          <a:custGeom>
            <a:avLst/>
            <a:gdLst/>
            <a:ahLst/>
            <a:cxnLst/>
            <a:rect l="l" t="t" r="r" b="b"/>
            <a:pathLst>
              <a:path w="531813" h="476250">
                <a:moveTo>
                  <a:pt x="63498" y="0"/>
                </a:moveTo>
                <a:lnTo>
                  <a:pt x="468314" y="0"/>
                </a:lnTo>
                <a:cubicBezTo>
                  <a:pt x="503383" y="0"/>
                  <a:pt x="531813" y="28429"/>
                  <a:pt x="531813" y="63498"/>
                </a:cubicBezTo>
                <a:lnTo>
                  <a:pt x="531813" y="412752"/>
                </a:lnTo>
                <a:cubicBezTo>
                  <a:pt x="531813" y="447821"/>
                  <a:pt x="503383" y="476250"/>
                  <a:pt x="468314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4" name="Text 11"/>
          <p:cNvSpPr/>
          <p:nvPr/>
        </p:nvSpPr>
        <p:spPr>
          <a:xfrm>
            <a:off x="5194300" y="1854003"/>
            <a:ext cx="650875" cy="476250"/>
          </a:xfrm>
          <a:prstGeom prst="rect">
            <a:avLst/>
          </a:prstGeom>
          <a:noFill/>
          <a:ln/>
        </p:spPr>
        <p:txBody>
          <a:bodyPr wrap="square" lIns="190500" tIns="95250" rIns="190500" bIns="9525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855196" y="1965128"/>
            <a:ext cx="206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dirty="0">
                <a:solidFill>
                  <a:srgbClr val="F0F0F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096893" y="1854003"/>
            <a:ext cx="801688" cy="476250"/>
          </a:xfrm>
          <a:custGeom>
            <a:avLst/>
            <a:gdLst/>
            <a:ahLst/>
            <a:cxnLst/>
            <a:rect l="l" t="t" r="r" b="b"/>
            <a:pathLst>
              <a:path w="801688" h="476250">
                <a:moveTo>
                  <a:pt x="63498" y="0"/>
                </a:moveTo>
                <a:lnTo>
                  <a:pt x="738189" y="0"/>
                </a:lnTo>
                <a:cubicBezTo>
                  <a:pt x="773258" y="0"/>
                  <a:pt x="801688" y="28429"/>
                  <a:pt x="801688" y="63498"/>
                </a:cubicBezTo>
                <a:lnTo>
                  <a:pt x="801688" y="412752"/>
                </a:lnTo>
                <a:cubicBezTo>
                  <a:pt x="801688" y="447821"/>
                  <a:pt x="773258" y="476250"/>
                  <a:pt x="738189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7" name="Text 14"/>
          <p:cNvSpPr/>
          <p:nvPr/>
        </p:nvSpPr>
        <p:spPr>
          <a:xfrm>
            <a:off x="6096893" y="1854003"/>
            <a:ext cx="920750" cy="476250"/>
          </a:xfrm>
          <a:prstGeom prst="rect">
            <a:avLst/>
          </a:prstGeom>
          <a:noFill/>
          <a:ln/>
        </p:spPr>
        <p:txBody>
          <a:bodyPr wrap="square" lIns="190500" tIns="95250" rIns="190500" bIns="9525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194300" y="2425503"/>
            <a:ext cx="6596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一个 + 升起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010150" y="2939853"/>
            <a:ext cx="6854825" cy="5346700"/>
          </a:xfrm>
          <a:custGeom>
            <a:avLst/>
            <a:gdLst/>
            <a:ahLst/>
            <a:cxnLst/>
            <a:rect l="l" t="t" r="r" b="b"/>
            <a:pathLst>
              <a:path w="6854825" h="5346700">
                <a:moveTo>
                  <a:pt x="95225" y="0"/>
                </a:moveTo>
                <a:lnTo>
                  <a:pt x="6759600" y="0"/>
                </a:lnTo>
                <a:cubicBezTo>
                  <a:pt x="6812191" y="0"/>
                  <a:pt x="6854825" y="42634"/>
                  <a:pt x="6854825" y="95225"/>
                </a:cubicBezTo>
                <a:lnTo>
                  <a:pt x="6854825" y="5251475"/>
                </a:lnTo>
                <a:cubicBezTo>
                  <a:pt x="6854825" y="5304066"/>
                  <a:pt x="6812191" y="5346700"/>
                  <a:pt x="6759600" y="5346700"/>
                </a:cubicBezTo>
                <a:lnTo>
                  <a:pt x="95225" y="5346700"/>
                </a:lnTo>
                <a:cubicBezTo>
                  <a:pt x="42634" y="5346700"/>
                  <a:pt x="0" y="5304066"/>
                  <a:pt x="0" y="5251475"/>
                </a:cubicBezTo>
                <a:lnTo>
                  <a:pt x="0" y="95225"/>
                </a:lnTo>
                <a:cubicBezTo>
                  <a:pt x="0" y="42669"/>
                  <a:pt x="42669" y="0"/>
                  <a:pt x="95225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5199063" y="531376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270" y="4539"/>
                </a:moveTo>
                <a:lnTo>
                  <a:pt x="115453" y="37356"/>
                </a:lnTo>
                <a:lnTo>
                  <a:pt x="153144" y="75047"/>
                </a:lnTo>
                <a:lnTo>
                  <a:pt x="185961" y="42230"/>
                </a:lnTo>
                <a:cubicBezTo>
                  <a:pt x="188863" y="39291"/>
                  <a:pt x="190500" y="35347"/>
                  <a:pt x="190500" y="31254"/>
                </a:cubicBezTo>
                <a:cubicBezTo>
                  <a:pt x="190500" y="27161"/>
                  <a:pt x="188863" y="23217"/>
                  <a:pt x="185961" y="20278"/>
                </a:cubicBezTo>
                <a:lnTo>
                  <a:pt x="170222" y="4539"/>
                </a:lnTo>
                <a:cubicBezTo>
                  <a:pt x="167283" y="1637"/>
                  <a:pt x="163339" y="0"/>
                  <a:pt x="159246" y="0"/>
                </a:cubicBezTo>
                <a:cubicBezTo>
                  <a:pt x="155153" y="0"/>
                  <a:pt x="151209" y="1637"/>
                  <a:pt x="148270" y="4539"/>
                </a:cubicBezTo>
                <a:close/>
                <a:moveTo>
                  <a:pt x="102840" y="49969"/>
                </a:moveTo>
                <a:lnTo>
                  <a:pt x="4539" y="148270"/>
                </a:lnTo>
                <a:cubicBezTo>
                  <a:pt x="1637" y="151209"/>
                  <a:pt x="0" y="155153"/>
                  <a:pt x="0" y="159246"/>
                </a:cubicBezTo>
                <a:cubicBezTo>
                  <a:pt x="0" y="163339"/>
                  <a:pt x="1637" y="167283"/>
                  <a:pt x="4539" y="170222"/>
                </a:cubicBezTo>
                <a:lnTo>
                  <a:pt x="20278" y="185961"/>
                </a:lnTo>
                <a:cubicBezTo>
                  <a:pt x="23217" y="188863"/>
                  <a:pt x="27161" y="190500"/>
                  <a:pt x="31254" y="190500"/>
                </a:cubicBezTo>
                <a:cubicBezTo>
                  <a:pt x="35347" y="190500"/>
                  <a:pt x="39291" y="188863"/>
                  <a:pt x="42230" y="185961"/>
                </a:cubicBezTo>
                <a:lnTo>
                  <a:pt x="140531" y="87660"/>
                </a:lnTo>
                <a:lnTo>
                  <a:pt x="102840" y="49969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1" name="Text 18"/>
          <p:cNvSpPr/>
          <p:nvPr/>
        </p:nvSpPr>
        <p:spPr>
          <a:xfrm>
            <a:off x="5508625" y="5282112"/>
            <a:ext cx="476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175250" y="5631261"/>
            <a:ext cx="661987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一个 (</a:t>
            </a:r>
            <a:r>
              <a:rPr lang="en-US" sz="15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问题</a:t>
            </a:r>
            <a:r>
              <a:rPr lang="en-US" sz="15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升起</a:t>
            </a: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15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Rise</a:t>
            </a: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了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006975" y="8419700"/>
            <a:ext cx="6864350" cy="1062038"/>
          </a:xfrm>
          <a:custGeom>
            <a:avLst/>
            <a:gdLst/>
            <a:ahLst/>
            <a:cxnLst/>
            <a:rect l="l" t="t" r="r" b="b"/>
            <a:pathLst>
              <a:path w="6864350" h="1062038">
                <a:moveTo>
                  <a:pt x="95254" y="0"/>
                </a:moveTo>
                <a:lnTo>
                  <a:pt x="6769096" y="0"/>
                </a:lnTo>
                <a:cubicBezTo>
                  <a:pt x="6821703" y="0"/>
                  <a:pt x="6864350" y="42647"/>
                  <a:pt x="6864350" y="95254"/>
                </a:cubicBezTo>
                <a:lnTo>
                  <a:pt x="6864350" y="966783"/>
                </a:lnTo>
                <a:cubicBezTo>
                  <a:pt x="6864350" y="1019391"/>
                  <a:pt x="6821703" y="1062038"/>
                  <a:pt x="6769096" y="1062038"/>
                </a:cubicBezTo>
                <a:lnTo>
                  <a:pt x="95254" y="1062038"/>
                </a:lnTo>
                <a:cubicBezTo>
                  <a:pt x="42682" y="1062038"/>
                  <a:pt x="0" y="1019356"/>
                  <a:pt x="0" y="966783"/>
                </a:cubicBezTo>
                <a:lnTo>
                  <a:pt x="0" y="95254"/>
                </a:lnTo>
                <a:cubicBezTo>
                  <a:pt x="0" y="42682"/>
                  <a:pt x="42682" y="0"/>
                  <a:pt x="95254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168900" y="8581631"/>
            <a:ext cx="660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168900" y="8835631"/>
            <a:ext cx="6611938" cy="2301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 new problem has </a:t>
            </a:r>
            <a:r>
              <a:rPr lang="en-US" sz="1125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arisen</a:t>
            </a:r>
            <a:r>
              <a:rPr lang="en-US" sz="1125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we need to address."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168900" y="9131303"/>
            <a:ext cx="660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出现了一个我们需要解决的新问题。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320675" y="9617077"/>
            <a:ext cx="11547475" cy="482600"/>
          </a:xfrm>
          <a:custGeom>
            <a:avLst/>
            <a:gdLst/>
            <a:ahLst/>
            <a:cxnLst/>
            <a:rect l="l" t="t" r="r" b="b"/>
            <a:pathLst>
              <a:path w="11547475" h="482600">
                <a:moveTo>
                  <a:pt x="95251" y="0"/>
                </a:moveTo>
                <a:lnTo>
                  <a:pt x="11452224" y="0"/>
                </a:lnTo>
                <a:cubicBezTo>
                  <a:pt x="11504830" y="0"/>
                  <a:pt x="11547475" y="42645"/>
                  <a:pt x="11547475" y="95251"/>
                </a:cubicBezTo>
                <a:lnTo>
                  <a:pt x="11547475" y="387349"/>
                </a:lnTo>
                <a:cubicBezTo>
                  <a:pt x="11547475" y="439955"/>
                  <a:pt x="11504830" y="482600"/>
                  <a:pt x="11452224" y="482600"/>
                </a:cubicBezTo>
                <a:lnTo>
                  <a:pt x="95251" y="482600"/>
                </a:lnTo>
                <a:cubicBezTo>
                  <a:pt x="42645" y="482600"/>
                  <a:pt x="0" y="439955"/>
                  <a:pt x="0" y="387349"/>
                </a:cubicBezTo>
                <a:lnTo>
                  <a:pt x="0" y="95251"/>
                </a:lnTo>
                <a:cubicBezTo>
                  <a:pt x="0" y="42645"/>
                  <a:pt x="42645" y="0"/>
                  <a:pt x="9525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498475" y="976312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9" name="Text 26"/>
          <p:cNvSpPr/>
          <p:nvPr/>
        </p:nvSpPr>
        <p:spPr>
          <a:xfrm>
            <a:off x="815975" y="9747250"/>
            <a:ext cx="3270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注意：</a:t>
            </a:r>
            <a:r>
              <a:rPr lang="en-US" sz="1125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Arise 是不规则动词：arise - arose - arisen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2257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ACTIONS &amp; EVENTS · 2/6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24098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Encounter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9600" y="1234446"/>
            <a:ext cx="1590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[ɪnˈkaʊntər]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07657" y="1181100"/>
            <a:ext cx="1876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偶遇，遭遇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05946"/>
            <a:ext cx="7105650" cy="1409700"/>
          </a:xfrm>
          <a:custGeom>
            <a:avLst/>
            <a:gdLst/>
            <a:ahLst/>
            <a:cxnLst/>
            <a:rect l="l" t="t" r="r" b="b"/>
            <a:pathLst>
              <a:path w="7105650" h="1409700">
                <a:moveTo>
                  <a:pt x="0" y="0"/>
                </a:moveTo>
                <a:lnTo>
                  <a:pt x="6991352" y="0"/>
                </a:lnTo>
                <a:cubicBezTo>
                  <a:pt x="7054477" y="0"/>
                  <a:pt x="7105650" y="51173"/>
                  <a:pt x="7105650" y="114298"/>
                </a:cubicBezTo>
                <a:lnTo>
                  <a:pt x="7105650" y="1295402"/>
                </a:lnTo>
                <a:cubicBezTo>
                  <a:pt x="7105650" y="1358527"/>
                  <a:pt x="7054477" y="1409700"/>
                  <a:pt x="6991352" y="1409700"/>
                </a:cubicBez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00050" y="1805946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Shape 7"/>
          <p:cNvSpPr/>
          <p:nvPr/>
        </p:nvSpPr>
        <p:spPr>
          <a:xfrm>
            <a:off x="623888" y="20344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1009650" y="1996446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2453525"/>
            <a:ext cx="2266950" cy="571500"/>
          </a:xfrm>
          <a:custGeom>
            <a:avLst/>
            <a:gdLst/>
            <a:ahLst/>
            <a:cxnLst/>
            <a:rect l="l" t="t" r="r" b="b"/>
            <a:pathLst>
              <a:path w="2266950" h="571500">
                <a:moveTo>
                  <a:pt x="76198" y="0"/>
                </a:moveTo>
                <a:lnTo>
                  <a:pt x="2190752" y="0"/>
                </a:lnTo>
                <a:cubicBezTo>
                  <a:pt x="2232835" y="0"/>
                  <a:pt x="2266950" y="34115"/>
                  <a:pt x="2266950" y="76198"/>
                </a:cubicBezTo>
                <a:lnTo>
                  <a:pt x="2266950" y="495302"/>
                </a:lnTo>
                <a:cubicBezTo>
                  <a:pt x="2266950" y="537385"/>
                  <a:pt x="2232835" y="571500"/>
                  <a:pt x="219075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10"/>
          <p:cNvSpPr/>
          <p:nvPr/>
        </p:nvSpPr>
        <p:spPr>
          <a:xfrm>
            <a:off x="609600" y="2453525"/>
            <a:ext cx="2409825" cy="571500"/>
          </a:xfrm>
          <a:prstGeom prst="rect">
            <a:avLst/>
          </a:prstGeom>
          <a:noFill/>
          <a:ln/>
        </p:spPr>
        <p:txBody>
          <a:bodyPr wrap="square" lIns="228600" tIns="114300" rIns="228600" bIns="11430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Counter (柜台)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8620" y="3413645"/>
            <a:ext cx="7111365" cy="1186815"/>
          </a:xfrm>
          <a:custGeom>
            <a:avLst/>
            <a:gdLst/>
            <a:ahLst/>
            <a:cxnLst/>
            <a:rect l="l" t="t" r="r" b="b"/>
            <a:pathLst>
              <a:path w="7111365" h="1186815">
                <a:moveTo>
                  <a:pt x="114302" y="0"/>
                </a:moveTo>
                <a:lnTo>
                  <a:pt x="6997063" y="0"/>
                </a:lnTo>
                <a:cubicBezTo>
                  <a:pt x="7060190" y="0"/>
                  <a:pt x="7111365" y="51175"/>
                  <a:pt x="7111365" y="114302"/>
                </a:cubicBezTo>
                <a:lnTo>
                  <a:pt x="7111365" y="1072513"/>
                </a:lnTo>
                <a:cubicBezTo>
                  <a:pt x="7111365" y="1135640"/>
                  <a:pt x="7060190" y="1186815"/>
                  <a:pt x="6997063" y="1186815"/>
                </a:cubicBezTo>
                <a:lnTo>
                  <a:pt x="114302" y="1186815"/>
                </a:lnTo>
                <a:cubicBezTo>
                  <a:pt x="51175" y="1186815"/>
                  <a:pt x="0" y="1135640"/>
                  <a:pt x="0" y="107251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15315" y="364974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5" name="Text 13"/>
          <p:cNvSpPr/>
          <p:nvPr/>
        </p:nvSpPr>
        <p:spPr>
          <a:xfrm>
            <a:off x="986790" y="3611761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86740" y="4030740"/>
            <a:ext cx="68294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在商场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柜台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偶遇前任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4802271"/>
            <a:ext cx="7113270" cy="1274445"/>
          </a:xfrm>
          <a:custGeom>
            <a:avLst/>
            <a:gdLst/>
            <a:ahLst/>
            <a:cxnLst/>
            <a:rect l="l" t="t" r="r" b="b"/>
            <a:pathLst>
              <a:path w="7113270" h="1274445">
                <a:moveTo>
                  <a:pt x="114305" y="0"/>
                </a:moveTo>
                <a:lnTo>
                  <a:pt x="6998965" y="0"/>
                </a:lnTo>
                <a:cubicBezTo>
                  <a:pt x="7062094" y="0"/>
                  <a:pt x="7113270" y="51176"/>
                  <a:pt x="7113270" y="114305"/>
                </a:cubicBezTo>
                <a:lnTo>
                  <a:pt x="7113270" y="1160140"/>
                </a:lnTo>
                <a:cubicBezTo>
                  <a:pt x="7113270" y="1223269"/>
                  <a:pt x="7062094" y="1274445"/>
                  <a:pt x="69989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79120" y="4996579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79120" y="5301379"/>
            <a:ext cx="6810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"I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encountered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 old friend at the supermarket yesterday."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79120" y="5656185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我昨天在超市偶遇了一位老朋友。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29550" y="400050"/>
            <a:ext cx="3962400" cy="4810125"/>
          </a:xfrm>
          <a:custGeom>
            <a:avLst/>
            <a:gdLst/>
            <a:ahLst/>
            <a:cxnLst/>
            <a:rect l="l" t="t" r="r" b="b"/>
            <a:pathLst>
              <a:path w="3962400" h="4810125">
                <a:moveTo>
                  <a:pt x="152394" y="0"/>
                </a:moveTo>
                <a:lnTo>
                  <a:pt x="3810006" y="0"/>
                </a:lnTo>
                <a:cubicBezTo>
                  <a:pt x="3894171" y="0"/>
                  <a:pt x="3962400" y="68229"/>
                  <a:pt x="3962400" y="152394"/>
                </a:cubicBezTo>
                <a:lnTo>
                  <a:pt x="3962400" y="4657731"/>
                </a:lnTo>
                <a:cubicBezTo>
                  <a:pt x="3962400" y="4741896"/>
                  <a:pt x="3894171" y="4810125"/>
                  <a:pt x="3810006" y="4810125"/>
                </a:cubicBezTo>
                <a:lnTo>
                  <a:pt x="152394" y="4810125"/>
                </a:lnTo>
                <a:cubicBezTo>
                  <a:pt x="68229" y="4810125"/>
                  <a:pt x="0" y="4741896"/>
                  <a:pt x="0" y="4657731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C85A54"/>
            </a:solidFill>
            <a:prstDash val="solid"/>
          </a:ln>
        </p:spPr>
      </p:sp>
      <p:pic>
        <p:nvPicPr>
          <p:cNvPr id="22" name="Image 0" descr="https://kimi-web-img.moonshot.cn/img/5b0988e595225.cdn.sohucs.com/d28f466ba92d8d8e11d9169fdaebb9df10f29a1a.jpeg"/>
          <p:cNvPicPr>
            <a:picLocks noChangeAspect="1"/>
          </p:cNvPicPr>
          <p:nvPr/>
        </p:nvPicPr>
        <p:blipFill>
          <a:blip r:embed="rId3"/>
          <a:srcRect t="3887" b="3887"/>
          <a:stretch/>
        </p:blipFill>
        <p:spPr>
          <a:xfrm>
            <a:off x="7848600" y="419100"/>
            <a:ext cx="3924300" cy="4772025"/>
          </a:xfrm>
          <a:prstGeom prst="roundRect">
            <a:avLst>
              <a:gd name="adj" fmla="val 3883"/>
            </a:avLst>
          </a:prstGeom>
        </p:spPr>
      </p:pic>
      <p:sp>
        <p:nvSpPr>
          <p:cNvPr id="23" name="Shape 20"/>
          <p:cNvSpPr/>
          <p:nvPr/>
        </p:nvSpPr>
        <p:spPr>
          <a:xfrm>
            <a:off x="7818120" y="5425438"/>
            <a:ext cx="3987165" cy="1043940"/>
          </a:xfrm>
          <a:custGeom>
            <a:avLst/>
            <a:gdLst/>
            <a:ahLst/>
            <a:cxnLst/>
            <a:rect l="l" t="t" r="r" b="b"/>
            <a:pathLst>
              <a:path w="3987165" h="1043940">
                <a:moveTo>
                  <a:pt x="114301" y="0"/>
                </a:moveTo>
                <a:lnTo>
                  <a:pt x="3872864" y="0"/>
                </a:lnTo>
                <a:cubicBezTo>
                  <a:pt x="3935991" y="0"/>
                  <a:pt x="3987165" y="51174"/>
                  <a:pt x="3987165" y="114301"/>
                </a:cubicBezTo>
                <a:lnTo>
                  <a:pt x="3987165" y="929639"/>
                </a:lnTo>
                <a:cubicBezTo>
                  <a:pt x="3987165" y="992766"/>
                  <a:pt x="3935991" y="1043940"/>
                  <a:pt x="3872864" y="1043940"/>
                </a:cubicBezTo>
                <a:lnTo>
                  <a:pt x="114301" y="1043940"/>
                </a:lnTo>
                <a:cubicBezTo>
                  <a:pt x="51174" y="1043940"/>
                  <a:pt x="0" y="992766"/>
                  <a:pt x="0" y="92963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0320">
            <a:solidFill>
              <a:srgbClr val="4A6C8C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8016240" y="5623564"/>
            <a:ext cx="3676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Synonyms: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016240" y="5966464"/>
            <a:ext cx="561975" cy="304800"/>
          </a:xfrm>
          <a:custGeom>
            <a:avLst/>
            <a:gdLst/>
            <a:ahLst/>
            <a:cxnLst/>
            <a:rect l="l" t="t" r="r" b="b"/>
            <a:pathLst>
              <a:path w="561975" h="304800">
                <a:moveTo>
                  <a:pt x="152400" y="0"/>
                </a:moveTo>
                <a:lnTo>
                  <a:pt x="409575" y="0"/>
                </a:lnTo>
                <a:cubicBezTo>
                  <a:pt x="493687" y="0"/>
                  <a:pt x="561975" y="68288"/>
                  <a:pt x="561975" y="152400"/>
                </a:cubicBezTo>
                <a:lnTo>
                  <a:pt x="561975" y="152400"/>
                </a:lnTo>
                <a:cubicBezTo>
                  <a:pt x="561975" y="236512"/>
                  <a:pt x="493687" y="304800"/>
                  <a:pt x="40957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8016240" y="5966464"/>
            <a:ext cx="63817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Meet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654891" y="5966464"/>
            <a:ext cx="1085850" cy="304800"/>
          </a:xfrm>
          <a:custGeom>
            <a:avLst/>
            <a:gdLst/>
            <a:ahLst/>
            <a:cxnLst/>
            <a:rect l="l" t="t" r="r" b="b"/>
            <a:pathLst>
              <a:path w="1085850" h="304800">
                <a:moveTo>
                  <a:pt x="152400" y="0"/>
                </a:moveTo>
                <a:lnTo>
                  <a:pt x="933450" y="0"/>
                </a:lnTo>
                <a:cubicBezTo>
                  <a:pt x="1017562" y="0"/>
                  <a:pt x="1085850" y="68288"/>
                  <a:pt x="1085850" y="152400"/>
                </a:cubicBezTo>
                <a:lnTo>
                  <a:pt x="1085850" y="152400"/>
                </a:lnTo>
                <a:cubicBezTo>
                  <a:pt x="1085850" y="236512"/>
                  <a:pt x="1017562" y="304800"/>
                  <a:pt x="93345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8654891" y="5966464"/>
            <a:ext cx="116205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Come across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9816585" y="5966464"/>
            <a:ext cx="771525" cy="304800"/>
          </a:xfrm>
          <a:custGeom>
            <a:avLst/>
            <a:gdLst/>
            <a:ahLst/>
            <a:cxnLst/>
            <a:rect l="l" t="t" r="r" b="b"/>
            <a:pathLst>
              <a:path w="771525" h="304800">
                <a:moveTo>
                  <a:pt x="152400" y="0"/>
                </a:moveTo>
                <a:lnTo>
                  <a:pt x="619125" y="0"/>
                </a:lnTo>
                <a:cubicBezTo>
                  <a:pt x="703237" y="0"/>
                  <a:pt x="771525" y="68288"/>
                  <a:pt x="771525" y="152400"/>
                </a:cubicBezTo>
                <a:lnTo>
                  <a:pt x="771525" y="152400"/>
                </a:lnTo>
                <a:cubicBezTo>
                  <a:pt x="771525" y="236512"/>
                  <a:pt x="703237" y="304800"/>
                  <a:pt x="61912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9816585" y="5966464"/>
            <a:ext cx="84772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 into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3276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STRATEGIES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47700"/>
            <a:ext cx="3429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本单元记忆策略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8620" y="1341120"/>
            <a:ext cx="3644265" cy="4349115"/>
          </a:xfrm>
          <a:custGeom>
            <a:avLst/>
            <a:gdLst/>
            <a:ahLst/>
            <a:cxnLst/>
            <a:rect l="l" t="t" r="r" b="b"/>
            <a:pathLst>
              <a:path w="3644265" h="4349115">
                <a:moveTo>
                  <a:pt x="152403" y="0"/>
                </a:moveTo>
                <a:lnTo>
                  <a:pt x="3491862" y="0"/>
                </a:lnTo>
                <a:cubicBezTo>
                  <a:pt x="3576032" y="0"/>
                  <a:pt x="3644265" y="68233"/>
                  <a:pt x="3644265" y="152403"/>
                </a:cubicBezTo>
                <a:lnTo>
                  <a:pt x="3644265" y="4196712"/>
                </a:lnTo>
                <a:cubicBezTo>
                  <a:pt x="3644265" y="4280882"/>
                  <a:pt x="3576032" y="4349115"/>
                  <a:pt x="3491862" y="4349115"/>
                </a:cubicBezTo>
                <a:lnTo>
                  <a:pt x="152403" y="4349115"/>
                </a:lnTo>
                <a:cubicBezTo>
                  <a:pt x="68233" y="4349115"/>
                  <a:pt x="0" y="4280882"/>
                  <a:pt x="0" y="4196712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rgbClr val="4A6C8C">
                  <a:alpha val="20000"/>
                </a:srgbClr>
              </a:gs>
              <a:gs pos="100000">
                <a:srgbClr val="4A6C8C">
                  <a:alpha val="5000"/>
                </a:srgbClr>
              </a:gs>
            </a:gsLst>
            <a:lin ang="2700000" scaled="1"/>
          </a:gradFill>
          <a:ln w="20320">
            <a:solidFill>
              <a:srgbClr val="4A6C8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24840" y="157734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7" name="Shape 5"/>
          <p:cNvSpPr/>
          <p:nvPr/>
        </p:nvSpPr>
        <p:spPr>
          <a:xfrm>
            <a:off x="789146" y="173926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32172" y="116086"/>
                </a:moveTo>
                <a:cubicBezTo>
                  <a:pt x="232172" y="141703"/>
                  <a:pt x="223856" y="165367"/>
                  <a:pt x="209848" y="184565"/>
                </a:cubicBezTo>
                <a:lnTo>
                  <a:pt x="280504" y="255277"/>
                </a:lnTo>
                <a:cubicBezTo>
                  <a:pt x="287480" y="262254"/>
                  <a:pt x="287480" y="273583"/>
                  <a:pt x="280504" y="280560"/>
                </a:cubicBezTo>
                <a:cubicBezTo>
                  <a:pt x="273527" y="287536"/>
                  <a:pt x="262198" y="287536"/>
                  <a:pt x="255222" y="280560"/>
                </a:cubicBezTo>
                <a:lnTo>
                  <a:pt x="184565" y="209848"/>
                </a:lnTo>
                <a:cubicBezTo>
                  <a:pt x="165367" y="223856"/>
                  <a:pt x="141703" y="232172"/>
                  <a:pt x="116086" y="232172"/>
                </a:cubicBezTo>
                <a:cubicBezTo>
                  <a:pt x="51960" y="232172"/>
                  <a:pt x="0" y="180212"/>
                  <a:pt x="0" y="116086"/>
                </a:cubicBezTo>
                <a:cubicBezTo>
                  <a:pt x="0" y="51960"/>
                  <a:pt x="51960" y="0"/>
                  <a:pt x="116086" y="0"/>
                </a:cubicBezTo>
                <a:cubicBezTo>
                  <a:pt x="180212" y="0"/>
                  <a:pt x="232172" y="51960"/>
                  <a:pt x="232172" y="116086"/>
                </a:cubicBezTo>
                <a:close/>
                <a:moveTo>
                  <a:pt x="116086" y="196453"/>
                </a:moveTo>
                <a:cubicBezTo>
                  <a:pt x="160442" y="196453"/>
                  <a:pt x="196453" y="160442"/>
                  <a:pt x="196453" y="116086"/>
                </a:cubicBezTo>
                <a:cubicBezTo>
                  <a:pt x="196453" y="71730"/>
                  <a:pt x="160442" y="35719"/>
                  <a:pt x="116086" y="35719"/>
                </a:cubicBezTo>
                <a:cubicBezTo>
                  <a:pt x="71730" y="35719"/>
                  <a:pt x="35719" y="71730"/>
                  <a:pt x="35719" y="116086"/>
                </a:cubicBezTo>
                <a:cubicBezTo>
                  <a:pt x="35719" y="160442"/>
                  <a:pt x="71730" y="196453"/>
                  <a:pt x="116086" y="196453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8" name="Text 6"/>
          <p:cNvSpPr/>
          <p:nvPr/>
        </p:nvSpPr>
        <p:spPr>
          <a:xfrm>
            <a:off x="1386840" y="1596390"/>
            <a:ext cx="1000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词根法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86840" y="1939290"/>
            <a:ext cx="93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Etymology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24840" y="2377440"/>
            <a:ext cx="32670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拆解单词找逻辑，理解词根词缀的构成规律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43890" y="4503420"/>
            <a:ext cx="3152775" cy="952500"/>
          </a:xfrm>
          <a:custGeom>
            <a:avLst/>
            <a:gdLst/>
            <a:ahLst/>
            <a:cxnLst/>
            <a:rect l="l" t="t" r="r" b="b"/>
            <a:pathLst>
              <a:path w="3152775" h="952500">
                <a:moveTo>
                  <a:pt x="38100" y="0"/>
                </a:moveTo>
                <a:lnTo>
                  <a:pt x="3038475" y="0"/>
                </a:lnTo>
                <a:cubicBezTo>
                  <a:pt x="3101559" y="0"/>
                  <a:pt x="3152775" y="51216"/>
                  <a:pt x="3152775" y="114300"/>
                </a:cubicBezTo>
                <a:lnTo>
                  <a:pt x="3152775" y="838200"/>
                </a:lnTo>
                <a:cubicBezTo>
                  <a:pt x="3152775" y="901284"/>
                  <a:pt x="3101559" y="952500"/>
                  <a:pt x="3038475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43890" y="4503420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3" name="Text 11"/>
          <p:cNvSpPr/>
          <p:nvPr/>
        </p:nvSpPr>
        <p:spPr>
          <a:xfrm>
            <a:off x="853440" y="4693920"/>
            <a:ext cx="2838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Example: Bene-factor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53440" y="5036820"/>
            <a:ext cx="2828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Bene</a:t>
            </a:r>
            <a:r>
              <a:rPr lang="en-US" sz="1200" dirty="0">
                <a:solidFill>
                  <a:srgbClr val="F0F0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(好) + </a:t>
            </a:r>
            <a:r>
              <a:rPr lang="en-US" sz="1200" b="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fact</a:t>
            </a:r>
            <a:r>
              <a:rPr lang="en-US" sz="1200" dirty="0">
                <a:solidFill>
                  <a:srgbClr val="F0F0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(做) + </a:t>
            </a:r>
            <a:r>
              <a:rPr lang="en-US" sz="1200" b="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</a:t>
            </a:r>
            <a:r>
              <a:rPr lang="en-US" sz="1200" dirty="0">
                <a:solidFill>
                  <a:srgbClr val="F0F0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(人)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74820" y="1341120"/>
            <a:ext cx="3644265" cy="4349115"/>
          </a:xfrm>
          <a:custGeom>
            <a:avLst/>
            <a:gdLst/>
            <a:ahLst/>
            <a:cxnLst/>
            <a:rect l="l" t="t" r="r" b="b"/>
            <a:pathLst>
              <a:path w="3644265" h="4349115">
                <a:moveTo>
                  <a:pt x="152403" y="0"/>
                </a:moveTo>
                <a:lnTo>
                  <a:pt x="3491862" y="0"/>
                </a:lnTo>
                <a:cubicBezTo>
                  <a:pt x="3576032" y="0"/>
                  <a:pt x="3644265" y="68233"/>
                  <a:pt x="3644265" y="152403"/>
                </a:cubicBezTo>
                <a:lnTo>
                  <a:pt x="3644265" y="4196712"/>
                </a:lnTo>
                <a:cubicBezTo>
                  <a:pt x="3644265" y="4280882"/>
                  <a:pt x="3576032" y="4349115"/>
                  <a:pt x="3491862" y="4349115"/>
                </a:cubicBezTo>
                <a:lnTo>
                  <a:pt x="152403" y="4349115"/>
                </a:lnTo>
                <a:cubicBezTo>
                  <a:pt x="68233" y="4349115"/>
                  <a:pt x="0" y="4280882"/>
                  <a:pt x="0" y="4196712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rgbClr val="C85A54">
                  <a:alpha val="20000"/>
                </a:srgbClr>
              </a:gs>
              <a:gs pos="100000">
                <a:srgbClr val="C85A54">
                  <a:alpha val="5000"/>
                </a:srgbClr>
              </a:gs>
            </a:gsLst>
            <a:lin ang="2700000" scaled="1"/>
          </a:gradFill>
          <a:ln w="20320">
            <a:solidFill>
              <a:srgbClr val="C85A5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511040" y="157734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7" name="Shape 15"/>
          <p:cNvSpPr/>
          <p:nvPr/>
        </p:nvSpPr>
        <p:spPr>
          <a:xfrm>
            <a:off x="4675346" y="173926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92311" y="179654"/>
                </a:moveTo>
                <a:cubicBezTo>
                  <a:pt x="103696" y="195281"/>
                  <a:pt x="122113" y="205383"/>
                  <a:pt x="142875" y="205383"/>
                </a:cubicBezTo>
                <a:cubicBezTo>
                  <a:pt x="163637" y="205383"/>
                  <a:pt x="182054" y="195281"/>
                  <a:pt x="193439" y="179654"/>
                </a:cubicBezTo>
                <a:cubicBezTo>
                  <a:pt x="197793" y="173682"/>
                  <a:pt x="206164" y="172343"/>
                  <a:pt x="212136" y="176696"/>
                </a:cubicBezTo>
                <a:cubicBezTo>
                  <a:pt x="218108" y="181049"/>
                  <a:pt x="219447" y="189421"/>
                  <a:pt x="215094" y="195393"/>
                </a:cubicBezTo>
                <a:cubicBezTo>
                  <a:pt x="198853" y="217661"/>
                  <a:pt x="172566" y="232172"/>
                  <a:pt x="142875" y="232172"/>
                </a:cubicBezTo>
                <a:cubicBezTo>
                  <a:pt x="113184" y="232172"/>
                  <a:pt x="86897" y="217661"/>
                  <a:pt x="70656" y="195393"/>
                </a:cubicBezTo>
                <a:cubicBezTo>
                  <a:pt x="66303" y="189421"/>
                  <a:pt x="67642" y="181049"/>
                  <a:pt x="73614" y="176696"/>
                </a:cubicBezTo>
                <a:cubicBezTo>
                  <a:pt x="79586" y="172343"/>
                  <a:pt x="87957" y="173682"/>
                  <a:pt x="92311" y="179654"/>
                </a:cubicBezTo>
                <a:close/>
                <a:moveTo>
                  <a:pt x="80367" y="116086"/>
                </a:moveTo>
                <a:cubicBezTo>
                  <a:pt x="80367" y="106229"/>
                  <a:pt x="88370" y="98227"/>
                  <a:pt x="98227" y="98227"/>
                </a:cubicBezTo>
                <a:cubicBezTo>
                  <a:pt x="108083" y="98227"/>
                  <a:pt x="116086" y="106229"/>
                  <a:pt x="116086" y="116086"/>
                </a:cubicBezTo>
                <a:cubicBezTo>
                  <a:pt x="116086" y="125943"/>
                  <a:pt x="108083" y="133945"/>
                  <a:pt x="98227" y="133945"/>
                </a:cubicBezTo>
                <a:cubicBezTo>
                  <a:pt x="88370" y="133945"/>
                  <a:pt x="80367" y="125943"/>
                  <a:pt x="80367" y="116086"/>
                </a:cubicBezTo>
                <a:close/>
                <a:moveTo>
                  <a:pt x="187523" y="98227"/>
                </a:moveTo>
                <a:cubicBezTo>
                  <a:pt x="197380" y="98227"/>
                  <a:pt x="205383" y="106229"/>
                  <a:pt x="205383" y="116086"/>
                </a:cubicBezTo>
                <a:cubicBezTo>
                  <a:pt x="205383" y="125943"/>
                  <a:pt x="197380" y="133945"/>
                  <a:pt x="187523" y="133945"/>
                </a:cubicBezTo>
                <a:cubicBezTo>
                  <a:pt x="177667" y="133945"/>
                  <a:pt x="169664" y="125943"/>
                  <a:pt x="169664" y="116086"/>
                </a:cubicBezTo>
                <a:cubicBezTo>
                  <a:pt x="169664" y="106229"/>
                  <a:pt x="177667" y="98227"/>
                  <a:pt x="187523" y="98227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18" name="Text 16"/>
          <p:cNvSpPr/>
          <p:nvPr/>
        </p:nvSpPr>
        <p:spPr>
          <a:xfrm>
            <a:off x="5273040" y="1596390"/>
            <a:ext cx="1504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谐音法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273040" y="1939290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Phonetic Association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511040" y="2377440"/>
            <a:ext cx="32670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趣味发音联想，用中文谐音创造记忆锚点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530090" y="4274820"/>
            <a:ext cx="3152775" cy="1181100"/>
          </a:xfrm>
          <a:custGeom>
            <a:avLst/>
            <a:gdLst/>
            <a:ahLst/>
            <a:cxnLst/>
            <a:rect l="l" t="t" r="r" b="b"/>
            <a:pathLst>
              <a:path w="3152775" h="1181100">
                <a:moveTo>
                  <a:pt x="38100" y="0"/>
                </a:moveTo>
                <a:lnTo>
                  <a:pt x="3038480" y="0"/>
                </a:lnTo>
                <a:cubicBezTo>
                  <a:pt x="3101603" y="0"/>
                  <a:pt x="3152775" y="51172"/>
                  <a:pt x="3152775" y="114295"/>
                </a:cubicBezTo>
                <a:lnTo>
                  <a:pt x="3152775" y="1066805"/>
                </a:lnTo>
                <a:cubicBezTo>
                  <a:pt x="3152775" y="1129928"/>
                  <a:pt x="3101603" y="1181100"/>
                  <a:pt x="3038480" y="1181100"/>
                </a:cubicBezTo>
                <a:lnTo>
                  <a:pt x="38100" y="1181100"/>
                </a:lnTo>
                <a:cubicBezTo>
                  <a:pt x="17072" y="1181100"/>
                  <a:pt x="0" y="1164028"/>
                  <a:pt x="0" y="1143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4530090" y="4274820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3810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38100" y="1181100"/>
                </a:lnTo>
                <a:cubicBezTo>
                  <a:pt x="17072" y="1181100"/>
                  <a:pt x="0" y="1164028"/>
                  <a:pt x="0" y="1143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3" name="Text 21"/>
          <p:cNvSpPr/>
          <p:nvPr/>
        </p:nvSpPr>
        <p:spPr>
          <a:xfrm>
            <a:off x="4739640" y="4465320"/>
            <a:ext cx="2838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Example: Com-pens-ate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739640" y="4808220"/>
            <a:ext cx="28289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谐音： </a:t>
            </a:r>
            <a:r>
              <a:rPr lang="en-US" sz="1200" b="1" dirty="0">
                <a:solidFill>
                  <a:srgbClr val="C85A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"康判谁"</a:t>
            </a:r>
            <a:r>
              <a:rPr lang="en-US" sz="1200" dirty="0">
                <a:solidFill>
                  <a:srgbClr val="F0F0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→ 健康受损，法官判谁赔偿？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161020" y="1341120"/>
            <a:ext cx="3644265" cy="4349115"/>
          </a:xfrm>
          <a:custGeom>
            <a:avLst/>
            <a:gdLst/>
            <a:ahLst/>
            <a:cxnLst/>
            <a:rect l="l" t="t" r="r" b="b"/>
            <a:pathLst>
              <a:path w="3644265" h="4349115">
                <a:moveTo>
                  <a:pt x="152403" y="0"/>
                </a:moveTo>
                <a:lnTo>
                  <a:pt x="3491862" y="0"/>
                </a:lnTo>
                <a:cubicBezTo>
                  <a:pt x="3576032" y="0"/>
                  <a:pt x="3644265" y="68233"/>
                  <a:pt x="3644265" y="152403"/>
                </a:cubicBezTo>
                <a:lnTo>
                  <a:pt x="3644265" y="4196712"/>
                </a:lnTo>
                <a:cubicBezTo>
                  <a:pt x="3644265" y="4280882"/>
                  <a:pt x="3576032" y="4349115"/>
                  <a:pt x="3491862" y="4349115"/>
                </a:cubicBezTo>
                <a:lnTo>
                  <a:pt x="152403" y="4349115"/>
                </a:lnTo>
                <a:cubicBezTo>
                  <a:pt x="68233" y="4349115"/>
                  <a:pt x="0" y="4280882"/>
                  <a:pt x="0" y="4196712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270000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8397240" y="157734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7" name="Shape 25"/>
          <p:cNvSpPr/>
          <p:nvPr/>
        </p:nvSpPr>
        <p:spPr>
          <a:xfrm>
            <a:off x="8561547" y="173926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78860"/>
                </a:moveTo>
                <a:lnTo>
                  <a:pt x="142875" y="251482"/>
                </a:lnTo>
                <a:lnTo>
                  <a:pt x="143154" y="251371"/>
                </a:lnTo>
                <a:cubicBezTo>
                  <a:pt x="173627" y="238702"/>
                  <a:pt x="206332" y="232172"/>
                  <a:pt x="239316" y="232172"/>
                </a:cubicBezTo>
                <a:lnTo>
                  <a:pt x="250031" y="232172"/>
                </a:lnTo>
                <a:lnTo>
                  <a:pt x="250031" y="53578"/>
                </a:lnTo>
                <a:lnTo>
                  <a:pt x="239316" y="53578"/>
                </a:lnTo>
                <a:cubicBezTo>
                  <a:pt x="215764" y="53578"/>
                  <a:pt x="192379" y="58266"/>
                  <a:pt x="170613" y="67308"/>
                </a:cubicBezTo>
                <a:cubicBezTo>
                  <a:pt x="161237" y="71214"/>
                  <a:pt x="151972" y="75065"/>
                  <a:pt x="142875" y="78860"/>
                </a:cubicBezTo>
                <a:close/>
                <a:moveTo>
                  <a:pt x="128867" y="34323"/>
                </a:moveTo>
                <a:lnTo>
                  <a:pt x="142875" y="40184"/>
                </a:lnTo>
                <a:lnTo>
                  <a:pt x="156883" y="34323"/>
                </a:lnTo>
                <a:cubicBezTo>
                  <a:pt x="183003" y="23440"/>
                  <a:pt x="211020" y="17859"/>
                  <a:pt x="239316" y="17859"/>
                </a:cubicBezTo>
                <a:lnTo>
                  <a:pt x="258961" y="17859"/>
                </a:lnTo>
                <a:cubicBezTo>
                  <a:pt x="273751" y="17859"/>
                  <a:pt x="285750" y="29859"/>
                  <a:pt x="285750" y="44648"/>
                </a:cubicBezTo>
                <a:lnTo>
                  <a:pt x="285750" y="241102"/>
                </a:lnTo>
                <a:cubicBezTo>
                  <a:pt x="285750" y="255891"/>
                  <a:pt x="273751" y="267891"/>
                  <a:pt x="258961" y="267891"/>
                </a:cubicBezTo>
                <a:lnTo>
                  <a:pt x="239316" y="267891"/>
                </a:lnTo>
                <a:cubicBezTo>
                  <a:pt x="211020" y="267891"/>
                  <a:pt x="183003" y="273472"/>
                  <a:pt x="156883" y="284355"/>
                </a:cubicBezTo>
                <a:lnTo>
                  <a:pt x="149740" y="287313"/>
                </a:lnTo>
                <a:cubicBezTo>
                  <a:pt x="145331" y="289154"/>
                  <a:pt x="140419" y="289154"/>
                  <a:pt x="136010" y="287313"/>
                </a:cubicBezTo>
                <a:lnTo>
                  <a:pt x="128867" y="284355"/>
                </a:lnTo>
                <a:cubicBezTo>
                  <a:pt x="102747" y="273472"/>
                  <a:pt x="74730" y="267891"/>
                  <a:pt x="46434" y="267891"/>
                </a:cubicBezTo>
                <a:lnTo>
                  <a:pt x="26789" y="267891"/>
                </a:lnTo>
                <a:cubicBezTo>
                  <a:pt x="11999" y="267891"/>
                  <a:pt x="0" y="255891"/>
                  <a:pt x="0" y="241102"/>
                </a:cubicBezTo>
                <a:lnTo>
                  <a:pt x="0" y="44648"/>
                </a:lnTo>
                <a:cubicBezTo>
                  <a:pt x="0" y="29859"/>
                  <a:pt x="11999" y="17859"/>
                  <a:pt x="26789" y="17859"/>
                </a:cubicBezTo>
                <a:lnTo>
                  <a:pt x="46434" y="17859"/>
                </a:lnTo>
                <a:cubicBezTo>
                  <a:pt x="74730" y="17859"/>
                  <a:pt x="102747" y="23440"/>
                  <a:pt x="128867" y="34323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Text 26"/>
          <p:cNvSpPr/>
          <p:nvPr/>
        </p:nvSpPr>
        <p:spPr>
          <a:xfrm>
            <a:off x="9159240" y="1596390"/>
            <a:ext cx="1038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故事法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59240" y="1939290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Story Method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97240" y="2377440"/>
            <a:ext cx="32670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场景串联记忆，构建生动的故事情境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416290" y="4503420"/>
            <a:ext cx="3152775" cy="952500"/>
          </a:xfrm>
          <a:custGeom>
            <a:avLst/>
            <a:gdLst/>
            <a:ahLst/>
            <a:cxnLst/>
            <a:rect l="l" t="t" r="r" b="b"/>
            <a:pathLst>
              <a:path w="3152775" h="952500">
                <a:moveTo>
                  <a:pt x="38100" y="0"/>
                </a:moveTo>
                <a:lnTo>
                  <a:pt x="3038475" y="0"/>
                </a:lnTo>
                <a:cubicBezTo>
                  <a:pt x="3101559" y="0"/>
                  <a:pt x="3152775" y="51216"/>
                  <a:pt x="3152775" y="114300"/>
                </a:cubicBezTo>
                <a:lnTo>
                  <a:pt x="3152775" y="838200"/>
                </a:lnTo>
                <a:cubicBezTo>
                  <a:pt x="3152775" y="901284"/>
                  <a:pt x="3101559" y="952500"/>
                  <a:pt x="3038475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8416290" y="4503420"/>
            <a:ext cx="38100" cy="952500"/>
          </a:xfrm>
          <a:custGeom>
            <a:avLst/>
            <a:gdLst/>
            <a:ahLst/>
            <a:cxnLst/>
            <a:rect l="l" t="t" r="r" b="b"/>
            <a:pathLst>
              <a:path w="38100" h="952500">
                <a:moveTo>
                  <a:pt x="38100" y="0"/>
                </a:moveTo>
                <a:lnTo>
                  <a:pt x="38100" y="0"/>
                </a:lnTo>
                <a:lnTo>
                  <a:pt x="38100" y="952500"/>
                </a:ln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3" name="Text 31"/>
          <p:cNvSpPr/>
          <p:nvPr/>
        </p:nvSpPr>
        <p:spPr>
          <a:xfrm>
            <a:off x="8625840" y="4693920"/>
            <a:ext cx="2838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Example: Ladder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625840" y="5036820"/>
            <a:ext cx="2828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场景：爬上 </a:t>
            </a:r>
            <a:r>
              <a:rPr lang="en-US" sz="12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Ladder</a:t>
            </a:r>
            <a:r>
              <a:rPr lang="en-US" sz="1200" dirty="0">
                <a:solidFill>
                  <a:srgbClr val="F0F0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去送 </a:t>
            </a:r>
            <a:r>
              <a:rPr lang="en-US" sz="12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Letter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4810" y="5894070"/>
            <a:ext cx="11418570" cy="579120"/>
          </a:xfrm>
          <a:custGeom>
            <a:avLst/>
            <a:gdLst/>
            <a:ahLst/>
            <a:cxnLst/>
            <a:rect l="l" t="t" r="r" b="b"/>
            <a:pathLst>
              <a:path w="11418570" h="5791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464819"/>
                </a:lnTo>
                <a:cubicBezTo>
                  <a:pt x="11418570" y="527946"/>
                  <a:pt x="11367396" y="579120"/>
                  <a:pt x="11304269" y="579120"/>
                </a:cubicBezTo>
                <a:lnTo>
                  <a:pt x="114301" y="579120"/>
                </a:lnTo>
                <a:cubicBezTo>
                  <a:pt x="51174" y="579120"/>
                  <a:pt x="0" y="527946"/>
                  <a:pt x="0" y="4648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98170" y="606933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7" name="Text 35"/>
          <p:cNvSpPr/>
          <p:nvPr/>
        </p:nvSpPr>
        <p:spPr>
          <a:xfrm>
            <a:off x="979170" y="6050281"/>
            <a:ext cx="459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记忆秘诀：</a:t>
            </a:r>
            <a:r>
              <a:rPr lang="en-US" sz="135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多种方法结合使用，找到最适合你的记忆路径！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0050" y="400050"/>
            <a:ext cx="4533900" cy="6057900"/>
          </a:xfrm>
          <a:custGeom>
            <a:avLst/>
            <a:gdLst/>
            <a:ahLst/>
            <a:cxnLst/>
            <a:rect l="l" t="t" r="r" b="b"/>
            <a:pathLst>
              <a:path w="4533900" h="6057900">
                <a:moveTo>
                  <a:pt x="152384" y="0"/>
                </a:moveTo>
                <a:lnTo>
                  <a:pt x="4381516" y="0"/>
                </a:lnTo>
                <a:cubicBezTo>
                  <a:pt x="4465675" y="0"/>
                  <a:pt x="4533900" y="68225"/>
                  <a:pt x="4533900" y="152384"/>
                </a:cubicBezTo>
                <a:lnTo>
                  <a:pt x="4533900" y="5905516"/>
                </a:lnTo>
                <a:cubicBezTo>
                  <a:pt x="4533900" y="5989675"/>
                  <a:pt x="4465675" y="6057900"/>
                  <a:pt x="4381516" y="6057900"/>
                </a:cubicBezTo>
                <a:lnTo>
                  <a:pt x="152384" y="6057900"/>
                </a:lnTo>
                <a:cubicBezTo>
                  <a:pt x="68225" y="6057900"/>
                  <a:pt x="0" y="5989675"/>
                  <a:pt x="0" y="5905516"/>
                </a:cubicBezTo>
                <a:lnTo>
                  <a:pt x="0" y="152384"/>
                </a:lnTo>
                <a:cubicBezTo>
                  <a:pt x="0" y="68281"/>
                  <a:pt x="68281" y="0"/>
                  <a:pt x="15238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C85A54"/>
            </a:solidFill>
            <a:prstDash val="solid"/>
          </a:ln>
        </p:spPr>
      </p:sp>
      <p:pic>
        <p:nvPicPr>
          <p:cNvPr id="3" name="Image 0" descr="https://kimi-web-img.moonshot.cn/img/gd-hbimg.huaban.com/4697bd40e7ae14c7497bc2c2498ec5bc7730555a"/>
          <p:cNvPicPr>
            <a:picLocks noChangeAspect="1"/>
          </p:cNvPicPr>
          <p:nvPr/>
        </p:nvPicPr>
        <p:blipFill>
          <a:blip r:embed="rId3"/>
          <a:srcRect l="12658" r="12658"/>
          <a:stretch/>
        </p:blipFill>
        <p:spPr>
          <a:xfrm>
            <a:off x="419100" y="419100"/>
            <a:ext cx="4495800" cy="6019800"/>
          </a:xfrm>
          <a:prstGeom prst="roundRect">
            <a:avLst>
              <a:gd name="adj" fmla="val 3390"/>
            </a:avLst>
          </a:prstGeom>
        </p:spPr>
      </p:pic>
      <p:sp>
        <p:nvSpPr>
          <p:cNvPr id="4" name="Shape 1"/>
          <p:cNvSpPr/>
          <p:nvPr/>
        </p:nvSpPr>
        <p:spPr>
          <a:xfrm>
            <a:off x="52578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5" name="Text 2"/>
          <p:cNvSpPr/>
          <p:nvPr/>
        </p:nvSpPr>
        <p:spPr>
          <a:xfrm>
            <a:off x="5486400" y="381000"/>
            <a:ext cx="2085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ACTIONS &amp; EVENTS · 3/6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486400" y="609600"/>
            <a:ext cx="2238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Exceed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86400" y="1234446"/>
            <a:ext cx="10572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[ɪkˈsiːd]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49390" y="1181100"/>
            <a:ext cx="85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超过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76850" y="1805946"/>
            <a:ext cx="6534150" cy="1676400"/>
          </a:xfrm>
          <a:custGeom>
            <a:avLst/>
            <a:gdLst/>
            <a:ahLst/>
            <a:cxnLst/>
            <a:rect l="l" t="t" r="r" b="b"/>
            <a:pathLst>
              <a:path w="6534150" h="1676400">
                <a:moveTo>
                  <a:pt x="0" y="0"/>
                </a:moveTo>
                <a:lnTo>
                  <a:pt x="6419853" y="0"/>
                </a:lnTo>
                <a:cubicBezTo>
                  <a:pt x="6482978" y="0"/>
                  <a:pt x="6534150" y="51172"/>
                  <a:pt x="6534150" y="114297"/>
                </a:cubicBezTo>
                <a:lnTo>
                  <a:pt x="6534150" y="1562103"/>
                </a:lnTo>
                <a:cubicBezTo>
                  <a:pt x="6534150" y="1625228"/>
                  <a:pt x="6482978" y="1676400"/>
                  <a:pt x="6419853" y="1676400"/>
                </a:cubicBez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76850" y="1805946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1" name="Shape 8"/>
          <p:cNvSpPr/>
          <p:nvPr/>
        </p:nvSpPr>
        <p:spPr>
          <a:xfrm>
            <a:off x="5500688" y="20344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9"/>
          <p:cNvSpPr/>
          <p:nvPr/>
        </p:nvSpPr>
        <p:spPr>
          <a:xfrm>
            <a:off x="5886450" y="1996446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486400" y="2453525"/>
            <a:ext cx="619125" cy="533400"/>
          </a:xfrm>
          <a:custGeom>
            <a:avLst/>
            <a:gdLst/>
            <a:ahLst/>
            <a:cxnLst/>
            <a:rect l="l" t="t" r="r" b="b"/>
            <a:pathLst>
              <a:path w="619125" h="533400">
                <a:moveTo>
                  <a:pt x="76202" y="0"/>
                </a:moveTo>
                <a:lnTo>
                  <a:pt x="542923" y="0"/>
                </a:lnTo>
                <a:cubicBezTo>
                  <a:pt x="585008" y="0"/>
                  <a:pt x="619125" y="34117"/>
                  <a:pt x="619125" y="76202"/>
                </a:cubicBezTo>
                <a:lnTo>
                  <a:pt x="619125" y="457198"/>
                </a:lnTo>
                <a:cubicBezTo>
                  <a:pt x="619125" y="499283"/>
                  <a:pt x="585008" y="533400"/>
                  <a:pt x="54292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4" name="Text 11"/>
          <p:cNvSpPr/>
          <p:nvPr/>
        </p:nvSpPr>
        <p:spPr>
          <a:xfrm>
            <a:off x="5429250" y="2453525"/>
            <a:ext cx="733425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448300" y="3063004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Out/出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57330" y="2701054"/>
            <a:ext cx="314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F0F0F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581775" y="2453525"/>
            <a:ext cx="895350" cy="533400"/>
          </a:xfrm>
          <a:custGeom>
            <a:avLst/>
            <a:gdLst/>
            <a:ahLst/>
            <a:cxnLst/>
            <a:rect l="l" t="t" r="r" b="b"/>
            <a:pathLst>
              <a:path w="895350" h="533400">
                <a:moveTo>
                  <a:pt x="76202" y="0"/>
                </a:moveTo>
                <a:lnTo>
                  <a:pt x="819148" y="0"/>
                </a:lnTo>
                <a:cubicBezTo>
                  <a:pt x="861233" y="0"/>
                  <a:pt x="895350" y="34117"/>
                  <a:pt x="895350" y="76202"/>
                </a:cubicBezTo>
                <a:lnTo>
                  <a:pt x="895350" y="457198"/>
                </a:lnTo>
                <a:cubicBezTo>
                  <a:pt x="895350" y="499255"/>
                  <a:pt x="861205" y="533400"/>
                  <a:pt x="8191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8" name="Text 15"/>
          <p:cNvSpPr/>
          <p:nvPr/>
        </p:nvSpPr>
        <p:spPr>
          <a:xfrm>
            <a:off x="6524625" y="2453525"/>
            <a:ext cx="1009650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Ceed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543675" y="3063004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走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265420" y="3680224"/>
            <a:ext cx="6539865" cy="1186815"/>
          </a:xfrm>
          <a:custGeom>
            <a:avLst/>
            <a:gdLst/>
            <a:ahLst/>
            <a:cxnLst/>
            <a:rect l="l" t="t" r="r" b="b"/>
            <a:pathLst>
              <a:path w="6539865" h="1186815">
                <a:moveTo>
                  <a:pt x="114302" y="0"/>
                </a:moveTo>
                <a:lnTo>
                  <a:pt x="6425563" y="0"/>
                </a:lnTo>
                <a:cubicBezTo>
                  <a:pt x="6488690" y="0"/>
                  <a:pt x="6539865" y="51175"/>
                  <a:pt x="6539865" y="114302"/>
                </a:cubicBezTo>
                <a:lnTo>
                  <a:pt x="6539865" y="1072513"/>
                </a:lnTo>
                <a:cubicBezTo>
                  <a:pt x="6539865" y="1135640"/>
                  <a:pt x="6488690" y="1186815"/>
                  <a:pt x="6425563" y="1186815"/>
                </a:cubicBezTo>
                <a:lnTo>
                  <a:pt x="114302" y="1186815"/>
                </a:lnTo>
                <a:cubicBezTo>
                  <a:pt x="51175" y="1186815"/>
                  <a:pt x="0" y="1135640"/>
                  <a:pt x="0" y="107251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5492115" y="391632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2" name="Text 19"/>
          <p:cNvSpPr/>
          <p:nvPr/>
        </p:nvSpPr>
        <p:spPr>
          <a:xfrm>
            <a:off x="5863590" y="3878340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463540" y="4297328"/>
            <a:ext cx="62579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走出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了界限 → 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超过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261610" y="5068850"/>
            <a:ext cx="6541770" cy="1274445"/>
          </a:xfrm>
          <a:custGeom>
            <a:avLst/>
            <a:gdLst/>
            <a:ahLst/>
            <a:cxnLst/>
            <a:rect l="l" t="t" r="r" b="b"/>
            <a:pathLst>
              <a:path w="6541770" h="1274445">
                <a:moveTo>
                  <a:pt x="114305" y="0"/>
                </a:moveTo>
                <a:lnTo>
                  <a:pt x="6427465" y="0"/>
                </a:lnTo>
                <a:cubicBezTo>
                  <a:pt x="6490594" y="0"/>
                  <a:pt x="6541770" y="51176"/>
                  <a:pt x="6541770" y="114305"/>
                </a:cubicBezTo>
                <a:lnTo>
                  <a:pt x="6541770" y="1160140"/>
                </a:lnTo>
                <a:cubicBezTo>
                  <a:pt x="6541770" y="1223269"/>
                  <a:pt x="6490594" y="1274445"/>
                  <a:pt x="64274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455920" y="5263158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455920" y="5567958"/>
            <a:ext cx="62388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"Sales this year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exceeded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all our expectations."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455920" y="5922764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今年的销售额超出了我们所有的预期。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8928" y="492606"/>
            <a:ext cx="75786" cy="378928"/>
          </a:xfrm>
          <a:custGeom>
            <a:avLst/>
            <a:gdLst/>
            <a:ahLst/>
            <a:cxnLst/>
            <a:rect l="l" t="t" r="r" b="b"/>
            <a:pathLst>
              <a:path w="75786" h="378928">
                <a:moveTo>
                  <a:pt x="0" y="0"/>
                </a:moveTo>
                <a:lnTo>
                  <a:pt x="75786" y="0"/>
                </a:lnTo>
                <a:lnTo>
                  <a:pt x="75786" y="378928"/>
                </a:lnTo>
                <a:lnTo>
                  <a:pt x="0" y="378928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6284" y="378928"/>
            <a:ext cx="2074629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kern="0" spc="119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ACTIONS &amp; EVENTS · 4/6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6284" y="606284"/>
            <a:ext cx="2169361" cy="378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85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Forge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6284" y="1114053"/>
            <a:ext cx="795748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[fɔːrdʒ]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35899" y="1060998"/>
            <a:ext cx="2406191" cy="341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38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锻造；建立；伪造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97874" y="1568646"/>
            <a:ext cx="6763860" cy="1780960"/>
          </a:xfrm>
          <a:custGeom>
            <a:avLst/>
            <a:gdLst/>
            <a:ahLst/>
            <a:cxnLst/>
            <a:rect l="l" t="t" r="r" b="b"/>
            <a:pathLst>
              <a:path w="6763860" h="1780960">
                <a:moveTo>
                  <a:pt x="0" y="0"/>
                </a:moveTo>
                <a:lnTo>
                  <a:pt x="6650181" y="0"/>
                </a:lnTo>
                <a:cubicBezTo>
                  <a:pt x="6712964" y="0"/>
                  <a:pt x="6763860" y="50896"/>
                  <a:pt x="6763860" y="113679"/>
                </a:cubicBezTo>
                <a:lnTo>
                  <a:pt x="6763860" y="1667282"/>
                </a:lnTo>
                <a:cubicBezTo>
                  <a:pt x="6763860" y="1730065"/>
                  <a:pt x="6712964" y="1780960"/>
                  <a:pt x="6650181" y="1780960"/>
                </a:cubicBezTo>
                <a:lnTo>
                  <a:pt x="0" y="178096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397874" y="1568646"/>
            <a:ext cx="37893" cy="1780960"/>
          </a:xfrm>
          <a:custGeom>
            <a:avLst/>
            <a:gdLst/>
            <a:ahLst/>
            <a:cxnLst/>
            <a:rect l="l" t="t" r="r" b="b"/>
            <a:pathLst>
              <a:path w="37893" h="1780960">
                <a:moveTo>
                  <a:pt x="0" y="0"/>
                </a:moveTo>
                <a:lnTo>
                  <a:pt x="37893" y="0"/>
                </a:lnTo>
                <a:lnTo>
                  <a:pt x="37893" y="1780960"/>
                </a:lnTo>
                <a:lnTo>
                  <a:pt x="0" y="178096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Shape 7"/>
          <p:cNvSpPr/>
          <p:nvPr/>
        </p:nvSpPr>
        <p:spPr>
          <a:xfrm>
            <a:off x="620494" y="1795883"/>
            <a:ext cx="255776" cy="227357"/>
          </a:xfrm>
          <a:custGeom>
            <a:avLst/>
            <a:gdLst/>
            <a:ahLst/>
            <a:cxnLst/>
            <a:rect l="l" t="t" r="r" b="b"/>
            <a:pathLst>
              <a:path w="255776" h="227357">
                <a:moveTo>
                  <a:pt x="127888" y="28420"/>
                </a:moveTo>
                <a:cubicBezTo>
                  <a:pt x="120046" y="28420"/>
                  <a:pt x="113678" y="34787"/>
                  <a:pt x="113678" y="42629"/>
                </a:cubicBezTo>
                <a:cubicBezTo>
                  <a:pt x="113678" y="50472"/>
                  <a:pt x="120046" y="56839"/>
                  <a:pt x="127888" y="56839"/>
                </a:cubicBezTo>
                <a:cubicBezTo>
                  <a:pt x="135731" y="56839"/>
                  <a:pt x="142098" y="50472"/>
                  <a:pt x="142098" y="42629"/>
                </a:cubicBezTo>
                <a:cubicBezTo>
                  <a:pt x="142098" y="34787"/>
                  <a:pt x="135731" y="28420"/>
                  <a:pt x="127888" y="28420"/>
                </a:cubicBezTo>
                <a:close/>
                <a:moveTo>
                  <a:pt x="85259" y="42629"/>
                </a:moveTo>
                <a:cubicBezTo>
                  <a:pt x="85259" y="19094"/>
                  <a:pt x="104353" y="0"/>
                  <a:pt x="127888" y="0"/>
                </a:cubicBezTo>
                <a:cubicBezTo>
                  <a:pt x="151423" y="0"/>
                  <a:pt x="170517" y="19094"/>
                  <a:pt x="170517" y="42629"/>
                </a:cubicBezTo>
                <a:cubicBezTo>
                  <a:pt x="170517" y="61191"/>
                  <a:pt x="158661" y="76999"/>
                  <a:pt x="142098" y="82816"/>
                </a:cubicBezTo>
                <a:lnTo>
                  <a:pt x="142098" y="197338"/>
                </a:lnTo>
                <a:cubicBezTo>
                  <a:pt x="170029" y="190988"/>
                  <a:pt x="191033" y="166388"/>
                  <a:pt x="191788" y="136725"/>
                </a:cubicBezTo>
                <a:lnTo>
                  <a:pt x="184638" y="142986"/>
                </a:lnTo>
                <a:cubicBezTo>
                  <a:pt x="180198" y="146849"/>
                  <a:pt x="173493" y="146405"/>
                  <a:pt x="169585" y="141965"/>
                </a:cubicBezTo>
                <a:cubicBezTo>
                  <a:pt x="165677" y="137524"/>
                  <a:pt x="166166" y="130819"/>
                  <a:pt x="170606" y="126911"/>
                </a:cubicBezTo>
                <a:lnTo>
                  <a:pt x="199026" y="102044"/>
                </a:lnTo>
                <a:cubicBezTo>
                  <a:pt x="203022" y="98536"/>
                  <a:pt x="209062" y="98536"/>
                  <a:pt x="213058" y="102044"/>
                </a:cubicBezTo>
                <a:lnTo>
                  <a:pt x="241478" y="126911"/>
                </a:lnTo>
                <a:cubicBezTo>
                  <a:pt x="245918" y="130774"/>
                  <a:pt x="246362" y="137524"/>
                  <a:pt x="242499" y="141965"/>
                </a:cubicBezTo>
                <a:cubicBezTo>
                  <a:pt x="238636" y="146405"/>
                  <a:pt x="231886" y="146849"/>
                  <a:pt x="227445" y="142986"/>
                </a:cubicBezTo>
                <a:lnTo>
                  <a:pt x="220252" y="136725"/>
                </a:lnTo>
                <a:cubicBezTo>
                  <a:pt x="219319" y="186948"/>
                  <a:pt x="178333" y="227357"/>
                  <a:pt x="127888" y="227357"/>
                </a:cubicBezTo>
                <a:cubicBezTo>
                  <a:pt x="77443" y="227357"/>
                  <a:pt x="36457" y="186948"/>
                  <a:pt x="35524" y="136725"/>
                </a:cubicBezTo>
                <a:lnTo>
                  <a:pt x="28331" y="143030"/>
                </a:lnTo>
                <a:cubicBezTo>
                  <a:pt x="23890" y="146894"/>
                  <a:pt x="17185" y="146450"/>
                  <a:pt x="13277" y="142009"/>
                </a:cubicBezTo>
                <a:cubicBezTo>
                  <a:pt x="9370" y="137569"/>
                  <a:pt x="9858" y="130863"/>
                  <a:pt x="14299" y="126956"/>
                </a:cubicBezTo>
                <a:lnTo>
                  <a:pt x="42718" y="102088"/>
                </a:lnTo>
                <a:cubicBezTo>
                  <a:pt x="46715" y="98580"/>
                  <a:pt x="52754" y="98580"/>
                  <a:pt x="56750" y="102088"/>
                </a:cubicBezTo>
                <a:lnTo>
                  <a:pt x="85170" y="126956"/>
                </a:lnTo>
                <a:cubicBezTo>
                  <a:pt x="89610" y="130819"/>
                  <a:pt x="90055" y="137569"/>
                  <a:pt x="86191" y="142009"/>
                </a:cubicBezTo>
                <a:cubicBezTo>
                  <a:pt x="82328" y="146450"/>
                  <a:pt x="75578" y="146894"/>
                  <a:pt x="71138" y="143030"/>
                </a:cubicBezTo>
                <a:lnTo>
                  <a:pt x="63988" y="136769"/>
                </a:lnTo>
                <a:cubicBezTo>
                  <a:pt x="64788" y="166432"/>
                  <a:pt x="85792" y="191033"/>
                  <a:pt x="113678" y="197383"/>
                </a:cubicBezTo>
                <a:lnTo>
                  <a:pt x="113678" y="82861"/>
                </a:lnTo>
                <a:cubicBezTo>
                  <a:pt x="97115" y="76999"/>
                  <a:pt x="85259" y="61235"/>
                  <a:pt x="85259" y="42674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1004159" y="1758110"/>
            <a:ext cx="1023105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6284" y="2212703"/>
            <a:ext cx="1951478" cy="568392"/>
          </a:xfrm>
          <a:custGeom>
            <a:avLst/>
            <a:gdLst/>
            <a:ahLst/>
            <a:cxnLst/>
            <a:rect l="l" t="t" r="r" b="b"/>
            <a:pathLst>
              <a:path w="1951478" h="568392">
                <a:moveTo>
                  <a:pt x="75784" y="0"/>
                </a:moveTo>
                <a:lnTo>
                  <a:pt x="1875694" y="0"/>
                </a:lnTo>
                <a:cubicBezTo>
                  <a:pt x="1917548" y="0"/>
                  <a:pt x="1951478" y="33929"/>
                  <a:pt x="1951478" y="75784"/>
                </a:cubicBezTo>
                <a:lnTo>
                  <a:pt x="1951478" y="492608"/>
                </a:lnTo>
                <a:cubicBezTo>
                  <a:pt x="1951478" y="534462"/>
                  <a:pt x="1917548" y="568392"/>
                  <a:pt x="1875694" y="568392"/>
                </a:cubicBezTo>
                <a:lnTo>
                  <a:pt x="75784" y="568392"/>
                </a:lnTo>
                <a:cubicBezTo>
                  <a:pt x="33929" y="568392"/>
                  <a:pt x="0" y="534462"/>
                  <a:pt x="0" y="492608"/>
                </a:cubicBezTo>
                <a:lnTo>
                  <a:pt x="0" y="75784"/>
                </a:lnTo>
                <a:cubicBezTo>
                  <a:pt x="0" y="33958"/>
                  <a:pt x="33958" y="0"/>
                  <a:pt x="75784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10"/>
          <p:cNvSpPr/>
          <p:nvPr/>
        </p:nvSpPr>
        <p:spPr>
          <a:xfrm>
            <a:off x="606284" y="2212703"/>
            <a:ext cx="2093576" cy="568392"/>
          </a:xfrm>
          <a:prstGeom prst="rect">
            <a:avLst/>
          </a:prstGeom>
          <a:noFill/>
          <a:ln/>
        </p:spPr>
        <p:txBody>
          <a:bodyPr wrap="square" lIns="227357" tIns="113678" rIns="227357" bIns="113678" rtlCol="0" anchor="ctr"/>
          <a:lstStyle/>
          <a:p>
            <a:pPr>
              <a:lnSpc>
                <a:spcPct val="100000"/>
              </a:lnSpc>
            </a:pPr>
            <a:r>
              <a:rPr lang="en-US" sz="2238" b="1" dirty="0">
                <a:solidFill>
                  <a:srgbClr val="1A1D2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Force (力量)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6284" y="2894773"/>
            <a:ext cx="6451245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联想：锻造需要巨大的力量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6506" y="3508636"/>
            <a:ext cx="6769544" cy="1180360"/>
          </a:xfrm>
          <a:custGeom>
            <a:avLst/>
            <a:gdLst/>
            <a:ahLst/>
            <a:cxnLst/>
            <a:rect l="l" t="t" r="r" b="b"/>
            <a:pathLst>
              <a:path w="6769544" h="1180360">
                <a:moveTo>
                  <a:pt x="113680" y="0"/>
                </a:moveTo>
                <a:lnTo>
                  <a:pt x="6655864" y="0"/>
                </a:lnTo>
                <a:cubicBezTo>
                  <a:pt x="6718648" y="0"/>
                  <a:pt x="6769544" y="50896"/>
                  <a:pt x="6769544" y="113680"/>
                </a:cubicBezTo>
                <a:lnTo>
                  <a:pt x="6769544" y="1066679"/>
                </a:lnTo>
                <a:cubicBezTo>
                  <a:pt x="6769544" y="1129463"/>
                  <a:pt x="6718648" y="1180360"/>
                  <a:pt x="6655864" y="1180360"/>
                </a:cubicBezTo>
                <a:lnTo>
                  <a:pt x="113680" y="1180360"/>
                </a:lnTo>
                <a:cubicBezTo>
                  <a:pt x="50896" y="1180360"/>
                  <a:pt x="0" y="1129463"/>
                  <a:pt x="0" y="1066679"/>
                </a:cubicBezTo>
                <a:lnTo>
                  <a:pt x="0" y="113680"/>
                </a:lnTo>
                <a:cubicBezTo>
                  <a:pt x="0" y="50896"/>
                  <a:pt x="50896" y="0"/>
                  <a:pt x="113680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11968" y="3743456"/>
            <a:ext cx="227357" cy="227357"/>
          </a:xfrm>
          <a:custGeom>
            <a:avLst/>
            <a:gdLst/>
            <a:ahLst/>
            <a:cxnLst/>
            <a:rect l="l" t="t" r="r" b="b"/>
            <a:pathLst>
              <a:path w="227357" h="227357">
                <a:moveTo>
                  <a:pt x="176956" y="5417"/>
                </a:moveTo>
                <a:lnTo>
                  <a:pt x="137791" y="44583"/>
                </a:lnTo>
                <a:lnTo>
                  <a:pt x="182773" y="89566"/>
                </a:lnTo>
                <a:lnTo>
                  <a:pt x="221939" y="50400"/>
                </a:lnTo>
                <a:cubicBezTo>
                  <a:pt x="225403" y="46892"/>
                  <a:pt x="227357" y="42185"/>
                  <a:pt x="227357" y="37301"/>
                </a:cubicBezTo>
                <a:cubicBezTo>
                  <a:pt x="227357" y="32416"/>
                  <a:pt x="225403" y="27709"/>
                  <a:pt x="221939" y="24201"/>
                </a:cubicBezTo>
                <a:lnTo>
                  <a:pt x="203156" y="5417"/>
                </a:lnTo>
                <a:cubicBezTo>
                  <a:pt x="199648" y="1954"/>
                  <a:pt x="194941" y="0"/>
                  <a:pt x="190056" y="0"/>
                </a:cubicBezTo>
                <a:cubicBezTo>
                  <a:pt x="185171" y="0"/>
                  <a:pt x="180464" y="1954"/>
                  <a:pt x="176956" y="5417"/>
                </a:cubicBezTo>
                <a:close/>
                <a:moveTo>
                  <a:pt x="122737" y="59637"/>
                </a:moveTo>
                <a:lnTo>
                  <a:pt x="5417" y="176956"/>
                </a:lnTo>
                <a:cubicBezTo>
                  <a:pt x="1954" y="180464"/>
                  <a:pt x="0" y="185171"/>
                  <a:pt x="0" y="190056"/>
                </a:cubicBezTo>
                <a:cubicBezTo>
                  <a:pt x="0" y="194941"/>
                  <a:pt x="1954" y="199648"/>
                  <a:pt x="5417" y="203156"/>
                </a:cubicBezTo>
                <a:lnTo>
                  <a:pt x="24201" y="221939"/>
                </a:lnTo>
                <a:cubicBezTo>
                  <a:pt x="27709" y="225403"/>
                  <a:pt x="32416" y="227357"/>
                  <a:pt x="37301" y="227357"/>
                </a:cubicBezTo>
                <a:cubicBezTo>
                  <a:pt x="42185" y="227357"/>
                  <a:pt x="46892" y="225403"/>
                  <a:pt x="50400" y="221939"/>
                </a:cubicBezTo>
                <a:lnTo>
                  <a:pt x="167720" y="104620"/>
                </a:lnTo>
                <a:lnTo>
                  <a:pt x="122737" y="59637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6" name="Text 14"/>
          <p:cNvSpPr/>
          <p:nvPr/>
        </p:nvSpPr>
        <p:spPr>
          <a:xfrm>
            <a:off x="981423" y="3705675"/>
            <a:ext cx="568392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83549" y="4122384"/>
            <a:ext cx="6489138" cy="36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9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用巨大的 </a:t>
            </a:r>
            <a:r>
              <a:rPr lang="en-US" sz="179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Force</a:t>
            </a:r>
            <a:r>
              <a:rPr lang="en-US" sz="179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去打铁 </a:t>
            </a:r>
            <a:r>
              <a:rPr lang="en-US" sz="179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Forge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2717" y="4851826"/>
            <a:ext cx="6780912" cy="1267513"/>
          </a:xfrm>
          <a:custGeom>
            <a:avLst/>
            <a:gdLst/>
            <a:ahLst/>
            <a:cxnLst/>
            <a:rect l="l" t="t" r="r" b="b"/>
            <a:pathLst>
              <a:path w="6780912" h="1267513">
                <a:moveTo>
                  <a:pt x="113683" y="0"/>
                </a:moveTo>
                <a:lnTo>
                  <a:pt x="6667229" y="0"/>
                </a:lnTo>
                <a:cubicBezTo>
                  <a:pt x="6730014" y="0"/>
                  <a:pt x="6780912" y="50898"/>
                  <a:pt x="6780912" y="113683"/>
                </a:cubicBezTo>
                <a:lnTo>
                  <a:pt x="6780912" y="1153830"/>
                </a:lnTo>
                <a:cubicBezTo>
                  <a:pt x="6780912" y="1216616"/>
                  <a:pt x="6730014" y="1267513"/>
                  <a:pt x="6667229" y="1267513"/>
                </a:cubicBezTo>
                <a:lnTo>
                  <a:pt x="113683" y="1267513"/>
                </a:lnTo>
                <a:cubicBezTo>
                  <a:pt x="50898" y="1267513"/>
                  <a:pt x="0" y="1216616"/>
                  <a:pt x="0" y="1153830"/>
                </a:cubicBezTo>
                <a:lnTo>
                  <a:pt x="0" y="113683"/>
                </a:lnTo>
                <a:cubicBezTo>
                  <a:pt x="0" y="50940"/>
                  <a:pt x="50940" y="0"/>
                  <a:pt x="113683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575970" y="5045068"/>
            <a:ext cx="6470191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75970" y="5348210"/>
            <a:ext cx="6479664" cy="2747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3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"The blacksmith </a:t>
            </a:r>
            <a:r>
              <a:rPr lang="en-US" sz="1343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forged</a:t>
            </a:r>
            <a:r>
              <a:rPr lang="en-US" sz="1343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metal into a beautiful sword."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75970" y="5701086"/>
            <a:ext cx="6470191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铁匠将金属锻造成一把漂亮的剑。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372513" y="1587593"/>
            <a:ext cx="4423981" cy="4518713"/>
          </a:xfrm>
          <a:custGeom>
            <a:avLst/>
            <a:gdLst/>
            <a:ahLst/>
            <a:cxnLst/>
            <a:rect l="l" t="t" r="r" b="b"/>
            <a:pathLst>
              <a:path w="4423981" h="4518713">
                <a:moveTo>
                  <a:pt x="151566" y="0"/>
                </a:moveTo>
                <a:lnTo>
                  <a:pt x="4272416" y="0"/>
                </a:lnTo>
                <a:cubicBezTo>
                  <a:pt x="4356123" y="0"/>
                  <a:pt x="4423981" y="67858"/>
                  <a:pt x="4423981" y="151566"/>
                </a:cubicBezTo>
                <a:lnTo>
                  <a:pt x="4423981" y="4367148"/>
                </a:lnTo>
                <a:cubicBezTo>
                  <a:pt x="4423981" y="4450855"/>
                  <a:pt x="4356123" y="4518713"/>
                  <a:pt x="4272416" y="4518713"/>
                </a:cubicBezTo>
                <a:lnTo>
                  <a:pt x="151566" y="4518713"/>
                </a:lnTo>
                <a:cubicBezTo>
                  <a:pt x="67858" y="4518713"/>
                  <a:pt x="0" y="4450855"/>
                  <a:pt x="0" y="4367148"/>
                </a:cubicBezTo>
                <a:lnTo>
                  <a:pt x="0" y="151566"/>
                </a:lnTo>
                <a:cubicBezTo>
                  <a:pt x="0" y="67914"/>
                  <a:pt x="67914" y="0"/>
                  <a:pt x="15156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23" name="Image 0" descr="https://kimi-web-img.moonshot.cn/img/media.istockphoto.com/6a0576d86b1eecaa508cf346f9025369ffd56809.jpg"/>
          <p:cNvPicPr>
            <a:picLocks noChangeAspect="1"/>
          </p:cNvPicPr>
          <p:nvPr/>
        </p:nvPicPr>
        <p:blipFill>
          <a:blip r:embed="rId3"/>
          <a:srcRect l="17371" r="17371"/>
          <a:stretch/>
        </p:blipFill>
        <p:spPr>
          <a:xfrm>
            <a:off x="7391459" y="1606539"/>
            <a:ext cx="4386089" cy="4480821"/>
          </a:xfrm>
          <a:prstGeom prst="roundRect">
            <a:avLst>
              <a:gd name="adj" fmla="val 3456"/>
            </a:avLst>
          </a:prstGeom>
        </p:spPr>
      </p:pic>
      <p:sp>
        <p:nvSpPr>
          <p:cNvPr id="24" name="Shape 21"/>
          <p:cNvSpPr/>
          <p:nvPr/>
        </p:nvSpPr>
        <p:spPr>
          <a:xfrm>
            <a:off x="382717" y="6280853"/>
            <a:ext cx="11432250" cy="575970"/>
          </a:xfrm>
          <a:custGeom>
            <a:avLst/>
            <a:gdLst/>
            <a:ahLst/>
            <a:cxnLst/>
            <a:rect l="l" t="t" r="r" b="b"/>
            <a:pathLst>
              <a:path w="11432250" h="575970">
                <a:moveTo>
                  <a:pt x="113679" y="0"/>
                </a:moveTo>
                <a:lnTo>
                  <a:pt x="11318571" y="0"/>
                </a:lnTo>
                <a:cubicBezTo>
                  <a:pt x="11381354" y="0"/>
                  <a:pt x="11432250" y="50896"/>
                  <a:pt x="11432250" y="113679"/>
                </a:cubicBezTo>
                <a:lnTo>
                  <a:pt x="11432250" y="462291"/>
                </a:lnTo>
                <a:cubicBezTo>
                  <a:pt x="11432250" y="525074"/>
                  <a:pt x="11381354" y="575970"/>
                  <a:pt x="11318571" y="575970"/>
                </a:cubicBezTo>
                <a:lnTo>
                  <a:pt x="113679" y="575970"/>
                </a:lnTo>
                <a:cubicBezTo>
                  <a:pt x="50896" y="575970"/>
                  <a:pt x="0" y="525074"/>
                  <a:pt x="0" y="462291"/>
                </a:cubicBezTo>
                <a:lnTo>
                  <a:pt x="0" y="113679"/>
                </a:lnTo>
                <a:cubicBezTo>
                  <a:pt x="0" y="50896"/>
                  <a:pt x="50896" y="0"/>
                  <a:pt x="113679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594917" y="6455149"/>
            <a:ext cx="170517" cy="227357"/>
          </a:xfrm>
          <a:custGeom>
            <a:avLst/>
            <a:gdLst/>
            <a:ahLst/>
            <a:cxnLst/>
            <a:rect l="l" t="t" r="r" b="b"/>
            <a:pathLst>
              <a:path w="170517" h="227357">
                <a:moveTo>
                  <a:pt x="130064" y="170517"/>
                </a:moveTo>
                <a:cubicBezTo>
                  <a:pt x="133306" y="160615"/>
                  <a:pt x="139789" y="151645"/>
                  <a:pt x="147116" y="143919"/>
                </a:cubicBezTo>
                <a:cubicBezTo>
                  <a:pt x="161636" y="128643"/>
                  <a:pt x="170517" y="107994"/>
                  <a:pt x="170517" y="85259"/>
                </a:cubicBezTo>
                <a:cubicBezTo>
                  <a:pt x="170517" y="38189"/>
                  <a:pt x="132329" y="0"/>
                  <a:pt x="85259" y="0"/>
                </a:cubicBezTo>
                <a:cubicBezTo>
                  <a:pt x="38189" y="0"/>
                  <a:pt x="0" y="38189"/>
                  <a:pt x="0" y="85259"/>
                </a:cubicBezTo>
                <a:cubicBezTo>
                  <a:pt x="0" y="107994"/>
                  <a:pt x="8881" y="128643"/>
                  <a:pt x="23402" y="143919"/>
                </a:cubicBezTo>
                <a:cubicBezTo>
                  <a:pt x="30729" y="151645"/>
                  <a:pt x="37256" y="160615"/>
                  <a:pt x="40453" y="170517"/>
                </a:cubicBezTo>
                <a:lnTo>
                  <a:pt x="130020" y="170517"/>
                </a:lnTo>
                <a:close/>
                <a:moveTo>
                  <a:pt x="127888" y="191832"/>
                </a:moveTo>
                <a:lnTo>
                  <a:pt x="42629" y="191832"/>
                </a:lnTo>
                <a:lnTo>
                  <a:pt x="42629" y="198937"/>
                </a:lnTo>
                <a:cubicBezTo>
                  <a:pt x="42629" y="218564"/>
                  <a:pt x="58527" y="234462"/>
                  <a:pt x="78154" y="234462"/>
                </a:cubicBezTo>
                <a:lnTo>
                  <a:pt x="92364" y="234462"/>
                </a:lnTo>
                <a:cubicBezTo>
                  <a:pt x="111991" y="234462"/>
                  <a:pt x="127888" y="218564"/>
                  <a:pt x="127888" y="198937"/>
                </a:cubicBezTo>
                <a:lnTo>
                  <a:pt x="127888" y="191832"/>
                </a:lnTo>
                <a:close/>
                <a:moveTo>
                  <a:pt x="81706" y="49734"/>
                </a:moveTo>
                <a:cubicBezTo>
                  <a:pt x="64033" y="49734"/>
                  <a:pt x="49734" y="64033"/>
                  <a:pt x="49734" y="81706"/>
                </a:cubicBezTo>
                <a:cubicBezTo>
                  <a:pt x="49734" y="87612"/>
                  <a:pt x="44983" y="92364"/>
                  <a:pt x="39077" y="92364"/>
                </a:cubicBezTo>
                <a:cubicBezTo>
                  <a:pt x="33171" y="92364"/>
                  <a:pt x="28420" y="87612"/>
                  <a:pt x="28420" y="81706"/>
                </a:cubicBezTo>
                <a:cubicBezTo>
                  <a:pt x="28420" y="52265"/>
                  <a:pt x="52265" y="28420"/>
                  <a:pt x="81706" y="28420"/>
                </a:cubicBezTo>
                <a:cubicBezTo>
                  <a:pt x="87612" y="28420"/>
                  <a:pt x="92364" y="33171"/>
                  <a:pt x="92364" y="39077"/>
                </a:cubicBezTo>
                <a:cubicBezTo>
                  <a:pt x="92364" y="44983"/>
                  <a:pt x="87612" y="49734"/>
                  <a:pt x="81706" y="49734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6" name="Text 23"/>
          <p:cNvSpPr/>
          <p:nvPr/>
        </p:nvSpPr>
        <p:spPr>
          <a:xfrm>
            <a:off x="973844" y="6436202"/>
            <a:ext cx="6669128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多义提示：</a:t>
            </a:r>
            <a:r>
              <a:rPr lang="en-US" sz="1343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Forge 还可表示"建立关系" (forge a friendship) 或"伪造" (forge documents)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2085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ACTIONS &amp; EVENTS · 5/6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2238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Preach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9600" y="1234436"/>
            <a:ext cx="895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[priːtʃ]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11617" y="1181100"/>
            <a:ext cx="1876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布道，说教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05936"/>
            <a:ext cx="7105650" cy="1676400"/>
          </a:xfrm>
          <a:custGeom>
            <a:avLst/>
            <a:gdLst/>
            <a:ahLst/>
            <a:cxnLst/>
            <a:rect l="l" t="t" r="r" b="b"/>
            <a:pathLst>
              <a:path w="7105650" h="1676400">
                <a:moveTo>
                  <a:pt x="0" y="0"/>
                </a:moveTo>
                <a:lnTo>
                  <a:pt x="6991353" y="0"/>
                </a:lnTo>
                <a:cubicBezTo>
                  <a:pt x="7054478" y="0"/>
                  <a:pt x="7105650" y="51172"/>
                  <a:pt x="7105650" y="114297"/>
                </a:cubicBezTo>
                <a:lnTo>
                  <a:pt x="7105650" y="1562103"/>
                </a:lnTo>
                <a:cubicBezTo>
                  <a:pt x="7105650" y="1625228"/>
                  <a:pt x="7054478" y="1676400"/>
                  <a:pt x="6991353" y="1676400"/>
                </a:cubicBez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00050" y="1805936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Shape 7"/>
          <p:cNvSpPr/>
          <p:nvPr/>
        </p:nvSpPr>
        <p:spPr>
          <a:xfrm>
            <a:off x="623888" y="2034406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1009650" y="1996436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2453506"/>
            <a:ext cx="504825" cy="533400"/>
          </a:xfrm>
          <a:custGeom>
            <a:avLst/>
            <a:gdLst/>
            <a:ahLst/>
            <a:cxnLst/>
            <a:rect l="l" t="t" r="r" b="b"/>
            <a:pathLst>
              <a:path w="504825" h="533400">
                <a:moveTo>
                  <a:pt x="76198" y="0"/>
                </a:moveTo>
                <a:lnTo>
                  <a:pt x="428627" y="0"/>
                </a:lnTo>
                <a:cubicBezTo>
                  <a:pt x="470710" y="0"/>
                  <a:pt x="504825" y="34115"/>
                  <a:pt x="504825" y="76198"/>
                </a:cubicBezTo>
                <a:lnTo>
                  <a:pt x="504825" y="457202"/>
                </a:lnTo>
                <a:cubicBezTo>
                  <a:pt x="504825" y="499285"/>
                  <a:pt x="470710" y="533400"/>
                  <a:pt x="428627" y="533400"/>
                </a:cubicBezTo>
                <a:lnTo>
                  <a:pt x="76198" y="533400"/>
                </a:lnTo>
                <a:cubicBezTo>
                  <a:pt x="34115" y="533400"/>
                  <a:pt x="0" y="499285"/>
                  <a:pt x="0" y="4572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10"/>
          <p:cNvSpPr/>
          <p:nvPr/>
        </p:nvSpPr>
        <p:spPr>
          <a:xfrm>
            <a:off x="552450" y="2453506"/>
            <a:ext cx="619125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1500" y="3062994"/>
            <a:ext cx="58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Pastor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63967" y="2701044"/>
            <a:ext cx="314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F0F0F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588413" y="2453506"/>
            <a:ext cx="990600" cy="533400"/>
          </a:xfrm>
          <a:custGeom>
            <a:avLst/>
            <a:gdLst/>
            <a:ahLst/>
            <a:cxnLst/>
            <a:rect l="l" t="t" r="r" b="b"/>
            <a:pathLst>
              <a:path w="990600" h="533400">
                <a:moveTo>
                  <a:pt x="76202" y="0"/>
                </a:moveTo>
                <a:lnTo>
                  <a:pt x="914398" y="0"/>
                </a:lnTo>
                <a:cubicBezTo>
                  <a:pt x="956483" y="0"/>
                  <a:pt x="990600" y="34117"/>
                  <a:pt x="990600" y="76202"/>
                </a:cubicBezTo>
                <a:lnTo>
                  <a:pt x="990600" y="457198"/>
                </a:lnTo>
                <a:cubicBezTo>
                  <a:pt x="990600" y="499255"/>
                  <a:pt x="956455" y="533400"/>
                  <a:pt x="9143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6" name="Text 14"/>
          <p:cNvSpPr/>
          <p:nvPr/>
        </p:nvSpPr>
        <p:spPr>
          <a:xfrm>
            <a:off x="1531263" y="2453506"/>
            <a:ext cx="1104900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Reach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550313" y="3062994"/>
            <a:ext cx="106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伸手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8620" y="3680214"/>
            <a:ext cx="7111365" cy="1186815"/>
          </a:xfrm>
          <a:custGeom>
            <a:avLst/>
            <a:gdLst/>
            <a:ahLst/>
            <a:cxnLst/>
            <a:rect l="l" t="t" r="r" b="b"/>
            <a:pathLst>
              <a:path w="7111365" h="1186815">
                <a:moveTo>
                  <a:pt x="114302" y="0"/>
                </a:moveTo>
                <a:lnTo>
                  <a:pt x="6997063" y="0"/>
                </a:lnTo>
                <a:cubicBezTo>
                  <a:pt x="7060190" y="0"/>
                  <a:pt x="7111365" y="51175"/>
                  <a:pt x="7111365" y="114302"/>
                </a:cubicBezTo>
                <a:lnTo>
                  <a:pt x="7111365" y="1072513"/>
                </a:lnTo>
                <a:cubicBezTo>
                  <a:pt x="7111365" y="1135640"/>
                  <a:pt x="7060190" y="1186815"/>
                  <a:pt x="6997063" y="1186815"/>
                </a:cubicBezTo>
                <a:lnTo>
                  <a:pt x="114302" y="1186815"/>
                </a:lnTo>
                <a:cubicBezTo>
                  <a:pt x="51175" y="1186815"/>
                  <a:pt x="0" y="1135640"/>
                  <a:pt x="0" y="107251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15315" y="391631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0" name="Text 18"/>
          <p:cNvSpPr/>
          <p:nvPr/>
        </p:nvSpPr>
        <p:spPr>
          <a:xfrm>
            <a:off x="986790" y="3878331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6740" y="4297319"/>
            <a:ext cx="68294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牧师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伸手传达神意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5068840"/>
            <a:ext cx="7113270" cy="1274445"/>
          </a:xfrm>
          <a:custGeom>
            <a:avLst/>
            <a:gdLst/>
            <a:ahLst/>
            <a:cxnLst/>
            <a:rect l="l" t="t" r="r" b="b"/>
            <a:pathLst>
              <a:path w="7113270" h="1274445">
                <a:moveTo>
                  <a:pt x="114305" y="0"/>
                </a:moveTo>
                <a:lnTo>
                  <a:pt x="6998965" y="0"/>
                </a:lnTo>
                <a:cubicBezTo>
                  <a:pt x="7062094" y="0"/>
                  <a:pt x="7113270" y="51176"/>
                  <a:pt x="7113270" y="114305"/>
                </a:cubicBezTo>
                <a:lnTo>
                  <a:pt x="7113270" y="1160140"/>
                </a:lnTo>
                <a:cubicBezTo>
                  <a:pt x="7113270" y="1223269"/>
                  <a:pt x="7062094" y="1274445"/>
                  <a:pt x="69989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579120" y="5263158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9120" y="5567958"/>
            <a:ext cx="6810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"The priest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preached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about forgiveness and love."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79120" y="5922764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牧师宣讲了关于宽恕与爱的道理。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29550" y="400050"/>
            <a:ext cx="3962400" cy="6057900"/>
          </a:xfrm>
          <a:custGeom>
            <a:avLst/>
            <a:gdLst/>
            <a:ahLst/>
            <a:cxnLst/>
            <a:rect l="l" t="t" r="r" b="b"/>
            <a:pathLst>
              <a:path w="3962400" h="6057900">
                <a:moveTo>
                  <a:pt x="152394" y="0"/>
                </a:moveTo>
                <a:lnTo>
                  <a:pt x="3810006" y="0"/>
                </a:lnTo>
                <a:cubicBezTo>
                  <a:pt x="3894171" y="0"/>
                  <a:pt x="3962400" y="68229"/>
                  <a:pt x="3962400" y="152394"/>
                </a:cubicBezTo>
                <a:lnTo>
                  <a:pt x="3962400" y="5905506"/>
                </a:lnTo>
                <a:cubicBezTo>
                  <a:pt x="3962400" y="5989671"/>
                  <a:pt x="3894171" y="6057900"/>
                  <a:pt x="3810006" y="6057900"/>
                </a:cubicBezTo>
                <a:lnTo>
                  <a:pt x="152394" y="6057900"/>
                </a:lnTo>
                <a:cubicBezTo>
                  <a:pt x="68229" y="6057900"/>
                  <a:pt x="0" y="5989671"/>
                  <a:pt x="0" y="5905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4A6C8C"/>
            </a:solidFill>
            <a:prstDash val="solid"/>
          </a:ln>
        </p:spPr>
      </p:sp>
      <p:pic>
        <p:nvPicPr>
          <p:cNvPr id="27" name="Image 0" descr="https://kimi-web-img.moonshot.cn/img/media.istockphoto.com/951977c60a46daf0d70cbdbf748032439a770c91.jpg"/>
          <p:cNvPicPr>
            <a:picLocks noChangeAspect="1"/>
          </p:cNvPicPr>
          <p:nvPr/>
        </p:nvPicPr>
        <p:blipFill>
          <a:blip r:embed="rId3"/>
          <a:srcRect l="28270" r="28270"/>
          <a:stretch/>
        </p:blipFill>
        <p:spPr>
          <a:xfrm>
            <a:off x="7848600" y="419100"/>
            <a:ext cx="3924300" cy="6019800"/>
          </a:xfrm>
          <a:prstGeom prst="roundRect">
            <a:avLst>
              <a:gd name="adj" fmla="val 3883"/>
            </a:avLst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0050" y="400050"/>
            <a:ext cx="4533900" cy="6057900"/>
          </a:xfrm>
          <a:custGeom>
            <a:avLst/>
            <a:gdLst/>
            <a:ahLst/>
            <a:cxnLst/>
            <a:rect l="l" t="t" r="r" b="b"/>
            <a:pathLst>
              <a:path w="4533900" h="6057900">
                <a:moveTo>
                  <a:pt x="152384" y="0"/>
                </a:moveTo>
                <a:lnTo>
                  <a:pt x="4381516" y="0"/>
                </a:lnTo>
                <a:cubicBezTo>
                  <a:pt x="4465675" y="0"/>
                  <a:pt x="4533900" y="68225"/>
                  <a:pt x="4533900" y="152384"/>
                </a:cubicBezTo>
                <a:lnTo>
                  <a:pt x="4533900" y="5905516"/>
                </a:lnTo>
                <a:cubicBezTo>
                  <a:pt x="4533900" y="5989675"/>
                  <a:pt x="4465675" y="6057900"/>
                  <a:pt x="4381516" y="6057900"/>
                </a:cubicBezTo>
                <a:lnTo>
                  <a:pt x="152384" y="6057900"/>
                </a:lnTo>
                <a:cubicBezTo>
                  <a:pt x="68225" y="6057900"/>
                  <a:pt x="0" y="5989675"/>
                  <a:pt x="0" y="5905516"/>
                </a:cubicBezTo>
                <a:lnTo>
                  <a:pt x="0" y="152384"/>
                </a:lnTo>
                <a:cubicBezTo>
                  <a:pt x="0" y="68281"/>
                  <a:pt x="68281" y="0"/>
                  <a:pt x="15238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4A6C8C"/>
            </a:solidFill>
            <a:prstDash val="solid"/>
          </a:ln>
        </p:spPr>
      </p:sp>
      <p:pic>
        <p:nvPicPr>
          <p:cNvPr id="3" name="Image 0" descr="https://kimi-web-img.moonshot.cn/img/static.vecteezy.com/8c24ba5c46dee5b8115377add3d7bc543e3f1c4e.jpeg"/>
          <p:cNvPicPr>
            <a:picLocks noChangeAspect="1"/>
          </p:cNvPicPr>
          <p:nvPr/>
        </p:nvPicPr>
        <p:blipFill>
          <a:blip r:embed="rId3"/>
          <a:srcRect l="29089" r="29089"/>
          <a:stretch/>
        </p:blipFill>
        <p:spPr>
          <a:xfrm>
            <a:off x="419100" y="419100"/>
            <a:ext cx="4495800" cy="6019800"/>
          </a:xfrm>
          <a:prstGeom prst="roundRect">
            <a:avLst>
              <a:gd name="adj" fmla="val 3390"/>
            </a:avLst>
          </a:prstGeom>
        </p:spPr>
      </p:pic>
      <p:sp>
        <p:nvSpPr>
          <p:cNvPr id="4" name="Shape 1"/>
          <p:cNvSpPr/>
          <p:nvPr/>
        </p:nvSpPr>
        <p:spPr>
          <a:xfrm>
            <a:off x="52578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5" name="Text 2"/>
          <p:cNvSpPr/>
          <p:nvPr/>
        </p:nvSpPr>
        <p:spPr>
          <a:xfrm>
            <a:off x="5486400" y="38100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ACTIONS &amp; EVENTS · 6/6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486400" y="609600"/>
            <a:ext cx="2247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Sustain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86400" y="1234436"/>
            <a:ext cx="1276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[səˈsteɪn]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772275" y="1181100"/>
            <a:ext cx="1876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维持，支撑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76850" y="1805936"/>
            <a:ext cx="6534150" cy="1676400"/>
          </a:xfrm>
          <a:custGeom>
            <a:avLst/>
            <a:gdLst/>
            <a:ahLst/>
            <a:cxnLst/>
            <a:rect l="l" t="t" r="r" b="b"/>
            <a:pathLst>
              <a:path w="6534150" h="1676400">
                <a:moveTo>
                  <a:pt x="0" y="0"/>
                </a:moveTo>
                <a:lnTo>
                  <a:pt x="6419853" y="0"/>
                </a:lnTo>
                <a:cubicBezTo>
                  <a:pt x="6482978" y="0"/>
                  <a:pt x="6534150" y="51172"/>
                  <a:pt x="6534150" y="114297"/>
                </a:cubicBezTo>
                <a:lnTo>
                  <a:pt x="6534150" y="1562103"/>
                </a:lnTo>
                <a:cubicBezTo>
                  <a:pt x="6534150" y="1625228"/>
                  <a:pt x="6482978" y="1676400"/>
                  <a:pt x="6419853" y="1676400"/>
                </a:cubicBez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76850" y="1805936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1" name="Shape 8"/>
          <p:cNvSpPr/>
          <p:nvPr/>
        </p:nvSpPr>
        <p:spPr>
          <a:xfrm>
            <a:off x="5500688" y="2034406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9"/>
          <p:cNvSpPr/>
          <p:nvPr/>
        </p:nvSpPr>
        <p:spPr>
          <a:xfrm>
            <a:off x="5886450" y="1996436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486400" y="2453506"/>
            <a:ext cx="733425" cy="533400"/>
          </a:xfrm>
          <a:custGeom>
            <a:avLst/>
            <a:gdLst/>
            <a:ahLst/>
            <a:cxnLst/>
            <a:rect l="l" t="t" r="r" b="b"/>
            <a:pathLst>
              <a:path w="733425" h="533400">
                <a:moveTo>
                  <a:pt x="76202" y="0"/>
                </a:moveTo>
                <a:lnTo>
                  <a:pt x="657223" y="0"/>
                </a:lnTo>
                <a:cubicBezTo>
                  <a:pt x="699308" y="0"/>
                  <a:pt x="733425" y="34117"/>
                  <a:pt x="733425" y="76202"/>
                </a:cubicBezTo>
                <a:lnTo>
                  <a:pt x="733425" y="457198"/>
                </a:lnTo>
                <a:cubicBezTo>
                  <a:pt x="733425" y="499283"/>
                  <a:pt x="699308" y="533400"/>
                  <a:pt x="65722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4" name="Text 11"/>
          <p:cNvSpPr/>
          <p:nvPr/>
        </p:nvSpPr>
        <p:spPr>
          <a:xfrm>
            <a:off x="5429250" y="2453506"/>
            <a:ext cx="847725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448300" y="3062994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下面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71034" y="2701044"/>
            <a:ext cx="314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F0F0F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695480" y="2453506"/>
            <a:ext cx="790575" cy="533400"/>
          </a:xfrm>
          <a:custGeom>
            <a:avLst/>
            <a:gdLst/>
            <a:ahLst/>
            <a:cxnLst/>
            <a:rect l="l" t="t" r="r" b="b"/>
            <a:pathLst>
              <a:path w="790575" h="533400">
                <a:moveTo>
                  <a:pt x="76202" y="0"/>
                </a:moveTo>
                <a:lnTo>
                  <a:pt x="714373" y="0"/>
                </a:lnTo>
                <a:cubicBezTo>
                  <a:pt x="756458" y="0"/>
                  <a:pt x="790575" y="34117"/>
                  <a:pt x="790575" y="76202"/>
                </a:cubicBezTo>
                <a:lnTo>
                  <a:pt x="790575" y="457198"/>
                </a:lnTo>
                <a:cubicBezTo>
                  <a:pt x="790575" y="499283"/>
                  <a:pt x="756458" y="533400"/>
                  <a:pt x="71437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8" name="Text 15"/>
          <p:cNvSpPr/>
          <p:nvPr/>
        </p:nvSpPr>
        <p:spPr>
          <a:xfrm>
            <a:off x="6638330" y="2453506"/>
            <a:ext cx="904875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Tain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657380" y="3062994"/>
            <a:ext cx="866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拿住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276850" y="3672594"/>
            <a:ext cx="6534150" cy="1171575"/>
          </a:xfrm>
          <a:custGeom>
            <a:avLst/>
            <a:gdLst/>
            <a:ahLst/>
            <a:cxnLst/>
            <a:rect l="l" t="t" r="r" b="b"/>
            <a:pathLst>
              <a:path w="6534150" h="1171575">
                <a:moveTo>
                  <a:pt x="0" y="0"/>
                </a:moveTo>
                <a:lnTo>
                  <a:pt x="6419851" y="0"/>
                </a:lnTo>
                <a:cubicBezTo>
                  <a:pt x="6482977" y="0"/>
                  <a:pt x="6534150" y="51173"/>
                  <a:pt x="6534150" y="114299"/>
                </a:cubicBezTo>
                <a:lnTo>
                  <a:pt x="6534150" y="1057276"/>
                </a:lnTo>
                <a:cubicBezTo>
                  <a:pt x="6534150" y="1120402"/>
                  <a:pt x="6482977" y="1171575"/>
                  <a:pt x="6419851" y="1171575"/>
                </a:cubicBez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E8A94D">
              <a:alpha val="1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5276850" y="3672594"/>
            <a:ext cx="38100" cy="1171575"/>
          </a:xfrm>
          <a:custGeom>
            <a:avLst/>
            <a:gdLst/>
            <a:ahLst/>
            <a:cxnLst/>
            <a:rect l="l" t="t" r="r" b="b"/>
            <a:pathLst>
              <a:path w="38100" h="1171575">
                <a:moveTo>
                  <a:pt x="0" y="0"/>
                </a:moveTo>
                <a:lnTo>
                  <a:pt x="38100" y="0"/>
                </a:lnTo>
                <a:lnTo>
                  <a:pt x="38100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2" name="Shape 19"/>
          <p:cNvSpPr/>
          <p:nvPr/>
        </p:nvSpPr>
        <p:spPr>
          <a:xfrm>
            <a:off x="5500688" y="3901083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75724" y="68491"/>
                </a:moveTo>
                <a:lnTo>
                  <a:pt x="67374" y="60141"/>
                </a:lnTo>
                <a:cubicBezTo>
                  <a:pt x="61793" y="54560"/>
                  <a:pt x="61793" y="45497"/>
                  <a:pt x="67374" y="39916"/>
                </a:cubicBezTo>
                <a:lnTo>
                  <a:pt x="118586" y="-11341"/>
                </a:lnTo>
                <a:cubicBezTo>
                  <a:pt x="124167" y="-16922"/>
                  <a:pt x="133231" y="-16922"/>
                  <a:pt x="138812" y="-11341"/>
                </a:cubicBezTo>
                <a:lnTo>
                  <a:pt x="147161" y="-2947"/>
                </a:lnTo>
                <a:cubicBezTo>
                  <a:pt x="152742" y="2634"/>
                  <a:pt x="152742" y="11698"/>
                  <a:pt x="147161" y="17279"/>
                </a:cubicBezTo>
                <a:lnTo>
                  <a:pt x="95949" y="68491"/>
                </a:lnTo>
                <a:cubicBezTo>
                  <a:pt x="90368" y="74072"/>
                  <a:pt x="81305" y="74072"/>
                  <a:pt x="75724" y="68491"/>
                </a:cubicBezTo>
                <a:close/>
                <a:moveTo>
                  <a:pt x="123230" y="94521"/>
                </a:moveTo>
                <a:lnTo>
                  <a:pt x="109210" y="80501"/>
                </a:lnTo>
                <a:lnTo>
                  <a:pt x="159216" y="30495"/>
                </a:lnTo>
                <a:lnTo>
                  <a:pt x="212527" y="83805"/>
                </a:lnTo>
                <a:lnTo>
                  <a:pt x="162520" y="133811"/>
                </a:lnTo>
                <a:lnTo>
                  <a:pt x="148501" y="119792"/>
                </a:lnTo>
                <a:lnTo>
                  <a:pt x="44916" y="223376"/>
                </a:lnTo>
                <a:cubicBezTo>
                  <a:pt x="37951" y="230341"/>
                  <a:pt x="26655" y="230341"/>
                  <a:pt x="19645" y="223376"/>
                </a:cubicBezTo>
                <a:cubicBezTo>
                  <a:pt x="12636" y="216411"/>
                  <a:pt x="12680" y="205115"/>
                  <a:pt x="19645" y="198105"/>
                </a:cubicBezTo>
                <a:lnTo>
                  <a:pt x="123230" y="94521"/>
                </a:lnTo>
                <a:close/>
                <a:moveTo>
                  <a:pt x="174531" y="167253"/>
                </a:moveTo>
                <a:cubicBezTo>
                  <a:pt x="168950" y="161672"/>
                  <a:pt x="168950" y="152608"/>
                  <a:pt x="174531" y="147027"/>
                </a:cubicBezTo>
                <a:lnTo>
                  <a:pt x="225743" y="95816"/>
                </a:lnTo>
                <a:cubicBezTo>
                  <a:pt x="231324" y="90234"/>
                  <a:pt x="240387" y="90234"/>
                  <a:pt x="245968" y="95816"/>
                </a:cubicBezTo>
                <a:lnTo>
                  <a:pt x="254318" y="104165"/>
                </a:lnTo>
                <a:cubicBezTo>
                  <a:pt x="259899" y="109746"/>
                  <a:pt x="259899" y="118809"/>
                  <a:pt x="254318" y="124391"/>
                </a:cubicBezTo>
                <a:lnTo>
                  <a:pt x="203106" y="175647"/>
                </a:lnTo>
                <a:cubicBezTo>
                  <a:pt x="197525" y="181228"/>
                  <a:pt x="188461" y="181228"/>
                  <a:pt x="182880" y="175647"/>
                </a:cubicBezTo>
                <a:lnTo>
                  <a:pt x="174531" y="167298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3" name="Text 20"/>
          <p:cNvSpPr/>
          <p:nvPr/>
        </p:nvSpPr>
        <p:spPr>
          <a:xfrm>
            <a:off x="5886450" y="3863094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场景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486400" y="4282083"/>
            <a:ext cx="62484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法官喊 </a:t>
            </a:r>
            <a:r>
              <a:rPr lang="en-US" sz="22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"Objection Sustained!"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(反对有效/维持)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5261610" y="5038368"/>
            <a:ext cx="6541770" cy="1274445"/>
          </a:xfrm>
          <a:custGeom>
            <a:avLst/>
            <a:gdLst/>
            <a:ahLst/>
            <a:cxnLst/>
            <a:rect l="l" t="t" r="r" b="b"/>
            <a:pathLst>
              <a:path w="6541770" h="1274445">
                <a:moveTo>
                  <a:pt x="114305" y="0"/>
                </a:moveTo>
                <a:lnTo>
                  <a:pt x="6427465" y="0"/>
                </a:lnTo>
                <a:cubicBezTo>
                  <a:pt x="6490594" y="0"/>
                  <a:pt x="6541770" y="51176"/>
                  <a:pt x="6541770" y="114305"/>
                </a:cubicBezTo>
                <a:lnTo>
                  <a:pt x="6541770" y="1160140"/>
                </a:lnTo>
                <a:cubicBezTo>
                  <a:pt x="6541770" y="1223269"/>
                  <a:pt x="6490594" y="1274445"/>
                  <a:pt x="64274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455920" y="5232667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455920" y="5537467"/>
            <a:ext cx="62388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"The pillars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sustain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weight of the entire building."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455920" y="5892273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这些柱子支撑着整栋建筑的重量。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12782" y="327259"/>
            <a:ext cx="1769444" cy="365760"/>
          </a:xfrm>
          <a:custGeom>
            <a:avLst/>
            <a:gdLst/>
            <a:ahLst/>
            <a:cxnLst/>
            <a:rect l="l" t="t" r="r" b="b"/>
            <a:pathLst>
              <a:path w="1769444" h="365760">
                <a:moveTo>
                  <a:pt x="182880" y="0"/>
                </a:moveTo>
                <a:lnTo>
                  <a:pt x="1586564" y="0"/>
                </a:lnTo>
                <a:cubicBezTo>
                  <a:pt x="1687566" y="0"/>
                  <a:pt x="1769444" y="81878"/>
                  <a:pt x="1769444" y="182880"/>
                </a:cubicBezTo>
                <a:lnTo>
                  <a:pt x="1769444" y="182880"/>
                </a:lnTo>
                <a:cubicBezTo>
                  <a:pt x="1769444" y="283882"/>
                  <a:pt x="1687566" y="365760"/>
                  <a:pt x="1586564" y="365760"/>
                </a:cubicBezTo>
                <a:lnTo>
                  <a:pt x="182880" y="365760"/>
                </a:lnTo>
                <a:cubicBezTo>
                  <a:pt x="81878" y="365760"/>
                  <a:pt x="0" y="283882"/>
                  <a:pt x="0" y="182880"/>
                </a:cubicBezTo>
                <a:lnTo>
                  <a:pt x="0" y="182880"/>
                </a:lnTo>
                <a:cubicBezTo>
                  <a:pt x="0" y="81878"/>
                  <a:pt x="81878" y="0"/>
                  <a:pt x="182880" y="0"/>
                </a:cubicBezTo>
                <a:close/>
              </a:path>
            </a:pathLst>
          </a:custGeom>
          <a:solidFill>
            <a:srgbClr val="E8A94D">
              <a:alpha val="20000"/>
            </a:srgbClr>
          </a:solidFill>
          <a:ln w="20320">
            <a:solidFill>
              <a:srgbClr val="E8A94D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375609" y="429925"/>
            <a:ext cx="1440782" cy="1604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7" b="1" kern="0" spc="114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⚡️ REVIEW GAME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00526" y="827766"/>
            <a:ext cx="11790947" cy="481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789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终极闪电战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582653" y="1405282"/>
            <a:ext cx="1026695" cy="48126"/>
          </a:xfrm>
          <a:custGeom>
            <a:avLst/>
            <a:gdLst/>
            <a:ahLst/>
            <a:cxnLst/>
            <a:rect l="l" t="t" r="r" b="b"/>
            <a:pathLst>
              <a:path w="1026695" h="48126">
                <a:moveTo>
                  <a:pt x="0" y="0"/>
                </a:moveTo>
                <a:lnTo>
                  <a:pt x="1026695" y="0"/>
                </a:lnTo>
                <a:lnTo>
                  <a:pt x="1026695" y="48126"/>
                </a:lnTo>
                <a:lnTo>
                  <a:pt x="0" y="48126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6" name="Shape 4"/>
          <p:cNvSpPr/>
          <p:nvPr/>
        </p:nvSpPr>
        <p:spPr>
          <a:xfrm>
            <a:off x="327259" y="1652331"/>
            <a:ext cx="5683718" cy="1809549"/>
          </a:xfrm>
          <a:custGeom>
            <a:avLst/>
            <a:gdLst/>
            <a:ahLst/>
            <a:cxnLst/>
            <a:rect l="l" t="t" r="r" b="b"/>
            <a:pathLst>
              <a:path w="5683718" h="1809549">
                <a:moveTo>
                  <a:pt x="128333" y="0"/>
                </a:moveTo>
                <a:lnTo>
                  <a:pt x="5555385" y="0"/>
                </a:lnTo>
                <a:cubicBezTo>
                  <a:pt x="5626261" y="0"/>
                  <a:pt x="5683718" y="57457"/>
                  <a:pt x="5683718" y="128333"/>
                </a:cubicBezTo>
                <a:lnTo>
                  <a:pt x="5683718" y="1681216"/>
                </a:lnTo>
                <a:cubicBezTo>
                  <a:pt x="5683718" y="1752093"/>
                  <a:pt x="5626261" y="1809549"/>
                  <a:pt x="5555385" y="1809549"/>
                </a:cubicBezTo>
                <a:lnTo>
                  <a:pt x="128333" y="1809549"/>
                </a:lnTo>
                <a:cubicBezTo>
                  <a:pt x="57457" y="1809549"/>
                  <a:pt x="0" y="1752093"/>
                  <a:pt x="0" y="1681216"/>
                </a:cubicBezTo>
                <a:lnTo>
                  <a:pt x="0" y="128333"/>
                </a:lnTo>
                <a:cubicBezTo>
                  <a:pt x="0" y="57457"/>
                  <a:pt x="57457" y="0"/>
                  <a:pt x="128333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0320">
            <a:solidFill>
              <a:srgbClr val="4A6C8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4097" y="1819165"/>
            <a:ext cx="1082842" cy="288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95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康判谁？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25967" y="1867292"/>
            <a:ext cx="192505" cy="192505"/>
          </a:xfrm>
          <a:custGeom>
            <a:avLst/>
            <a:gdLst/>
            <a:ahLst/>
            <a:cxnLst/>
            <a:rect l="l" t="t" r="r" b="b"/>
            <a:pathLst>
              <a:path w="192505" h="192505">
                <a:moveTo>
                  <a:pt x="96253" y="192505"/>
                </a:moveTo>
                <a:cubicBezTo>
                  <a:pt x="149376" y="192505"/>
                  <a:pt x="192505" y="149376"/>
                  <a:pt x="192505" y="96253"/>
                </a:cubicBezTo>
                <a:cubicBezTo>
                  <a:pt x="192505" y="43129"/>
                  <a:pt x="149376" y="0"/>
                  <a:pt x="96253" y="0"/>
                </a:cubicBezTo>
                <a:cubicBezTo>
                  <a:pt x="43129" y="0"/>
                  <a:pt x="0" y="43129"/>
                  <a:pt x="0" y="96253"/>
                </a:cubicBezTo>
                <a:cubicBezTo>
                  <a:pt x="0" y="149376"/>
                  <a:pt x="43129" y="192505"/>
                  <a:pt x="96253" y="192505"/>
                </a:cubicBezTo>
                <a:close/>
                <a:moveTo>
                  <a:pt x="96253" y="66174"/>
                </a:moveTo>
                <a:cubicBezTo>
                  <a:pt x="89598" y="66174"/>
                  <a:pt x="84221" y="71550"/>
                  <a:pt x="84221" y="78205"/>
                </a:cubicBezTo>
                <a:cubicBezTo>
                  <a:pt x="84221" y="83206"/>
                  <a:pt x="80198" y="87229"/>
                  <a:pt x="75197" y="87229"/>
                </a:cubicBezTo>
                <a:cubicBezTo>
                  <a:pt x="70197" y="87229"/>
                  <a:pt x="66174" y="83206"/>
                  <a:pt x="66174" y="78205"/>
                </a:cubicBezTo>
                <a:cubicBezTo>
                  <a:pt x="66174" y="61587"/>
                  <a:pt x="79634" y="48126"/>
                  <a:pt x="96253" y="48126"/>
                </a:cubicBezTo>
                <a:cubicBezTo>
                  <a:pt x="112871" y="48126"/>
                  <a:pt x="126332" y="61587"/>
                  <a:pt x="126332" y="78205"/>
                </a:cubicBezTo>
                <a:cubicBezTo>
                  <a:pt x="126332" y="95952"/>
                  <a:pt x="112796" y="103472"/>
                  <a:pt x="105276" y="106216"/>
                </a:cubicBezTo>
                <a:lnTo>
                  <a:pt x="105276" y="107645"/>
                </a:lnTo>
                <a:cubicBezTo>
                  <a:pt x="105276" y="112646"/>
                  <a:pt x="101253" y="116669"/>
                  <a:pt x="96253" y="116669"/>
                </a:cubicBezTo>
                <a:cubicBezTo>
                  <a:pt x="91252" y="116669"/>
                  <a:pt x="87229" y="112646"/>
                  <a:pt x="87229" y="107645"/>
                </a:cubicBezTo>
                <a:lnTo>
                  <a:pt x="87229" y="104600"/>
                </a:lnTo>
                <a:cubicBezTo>
                  <a:pt x="87229" y="96892"/>
                  <a:pt x="92794" y="91365"/>
                  <a:pt x="98546" y="89485"/>
                </a:cubicBezTo>
                <a:cubicBezTo>
                  <a:pt x="100952" y="88695"/>
                  <a:pt x="103509" y="87417"/>
                  <a:pt x="105389" y="85612"/>
                </a:cubicBezTo>
                <a:cubicBezTo>
                  <a:pt x="107006" y="84033"/>
                  <a:pt x="108284" y="81852"/>
                  <a:pt x="108284" y="78243"/>
                </a:cubicBezTo>
                <a:cubicBezTo>
                  <a:pt x="108284" y="71588"/>
                  <a:pt x="102908" y="66211"/>
                  <a:pt x="96253" y="66211"/>
                </a:cubicBezTo>
                <a:close/>
                <a:moveTo>
                  <a:pt x="84221" y="138363"/>
                </a:moveTo>
                <a:cubicBezTo>
                  <a:pt x="84221" y="131723"/>
                  <a:pt x="89612" y="126332"/>
                  <a:pt x="96253" y="126332"/>
                </a:cubicBezTo>
                <a:cubicBezTo>
                  <a:pt x="102893" y="126332"/>
                  <a:pt x="108284" y="131723"/>
                  <a:pt x="108284" y="138363"/>
                </a:cubicBezTo>
                <a:cubicBezTo>
                  <a:pt x="108284" y="145004"/>
                  <a:pt x="102893" y="150395"/>
                  <a:pt x="96253" y="150395"/>
                </a:cubicBezTo>
                <a:cubicBezTo>
                  <a:pt x="89612" y="150395"/>
                  <a:pt x="84221" y="145004"/>
                  <a:pt x="84221" y="138363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9" name="Shape 7"/>
          <p:cNvSpPr/>
          <p:nvPr/>
        </p:nvSpPr>
        <p:spPr>
          <a:xfrm>
            <a:off x="494097" y="2204176"/>
            <a:ext cx="5350042" cy="770021"/>
          </a:xfrm>
          <a:custGeom>
            <a:avLst/>
            <a:gdLst/>
            <a:ahLst/>
            <a:cxnLst/>
            <a:rect l="l" t="t" r="r" b="b"/>
            <a:pathLst>
              <a:path w="5350042" h="770021">
                <a:moveTo>
                  <a:pt x="96253" y="0"/>
                </a:moveTo>
                <a:lnTo>
                  <a:pt x="5253789" y="0"/>
                </a:lnTo>
                <a:cubicBezTo>
                  <a:pt x="5306948" y="0"/>
                  <a:pt x="5350042" y="43094"/>
                  <a:pt x="5350042" y="96253"/>
                </a:cubicBezTo>
                <a:lnTo>
                  <a:pt x="5350042" y="673768"/>
                </a:lnTo>
                <a:cubicBezTo>
                  <a:pt x="5350042" y="726927"/>
                  <a:pt x="5306948" y="770021"/>
                  <a:pt x="5253789" y="770021"/>
                </a:cubicBezTo>
                <a:lnTo>
                  <a:pt x="96253" y="770021"/>
                </a:lnTo>
                <a:cubicBezTo>
                  <a:pt x="43094" y="770021"/>
                  <a:pt x="0" y="726927"/>
                  <a:pt x="0" y="673768"/>
                </a:cubicBezTo>
                <a:lnTo>
                  <a:pt x="0" y="96253"/>
                </a:lnTo>
                <a:cubicBezTo>
                  <a:pt x="0" y="43129"/>
                  <a:pt x="43129" y="0"/>
                  <a:pt x="9625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622434" y="2332513"/>
            <a:ext cx="5189621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6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Compensate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22434" y="2621177"/>
            <a:ext cx="5165558" cy="22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补偿，赔偿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82627" y="1652331"/>
            <a:ext cx="5683718" cy="1809549"/>
          </a:xfrm>
          <a:custGeom>
            <a:avLst/>
            <a:gdLst/>
            <a:ahLst/>
            <a:cxnLst/>
            <a:rect l="l" t="t" r="r" b="b"/>
            <a:pathLst>
              <a:path w="5683718" h="1809549">
                <a:moveTo>
                  <a:pt x="128333" y="0"/>
                </a:moveTo>
                <a:lnTo>
                  <a:pt x="5555385" y="0"/>
                </a:lnTo>
                <a:cubicBezTo>
                  <a:pt x="5626261" y="0"/>
                  <a:pt x="5683718" y="57457"/>
                  <a:pt x="5683718" y="128333"/>
                </a:cubicBezTo>
                <a:lnTo>
                  <a:pt x="5683718" y="1681216"/>
                </a:lnTo>
                <a:cubicBezTo>
                  <a:pt x="5683718" y="1752093"/>
                  <a:pt x="5626261" y="1809549"/>
                  <a:pt x="5555385" y="1809549"/>
                </a:cubicBezTo>
                <a:lnTo>
                  <a:pt x="128333" y="1809549"/>
                </a:lnTo>
                <a:cubicBezTo>
                  <a:pt x="57457" y="1809549"/>
                  <a:pt x="0" y="1752093"/>
                  <a:pt x="0" y="1681216"/>
                </a:cubicBezTo>
                <a:lnTo>
                  <a:pt x="0" y="128333"/>
                </a:lnTo>
                <a:cubicBezTo>
                  <a:pt x="0" y="57457"/>
                  <a:pt x="57457" y="0"/>
                  <a:pt x="128333" y="0"/>
                </a:cubicBezTo>
                <a:close/>
              </a:path>
            </a:pathLst>
          </a:custGeom>
          <a:solidFill>
            <a:srgbClr val="C85A54">
              <a:alpha val="10196"/>
            </a:srgbClr>
          </a:solidFill>
          <a:ln w="20320">
            <a:solidFill>
              <a:srgbClr val="C85A5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349466" y="1819165"/>
            <a:ext cx="842211" cy="288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95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含苞？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81335" y="1867292"/>
            <a:ext cx="192505" cy="192505"/>
          </a:xfrm>
          <a:custGeom>
            <a:avLst/>
            <a:gdLst/>
            <a:ahLst/>
            <a:cxnLst/>
            <a:rect l="l" t="t" r="r" b="b"/>
            <a:pathLst>
              <a:path w="192505" h="192505">
                <a:moveTo>
                  <a:pt x="96253" y="192505"/>
                </a:moveTo>
                <a:cubicBezTo>
                  <a:pt x="149376" y="192505"/>
                  <a:pt x="192505" y="149376"/>
                  <a:pt x="192505" y="96253"/>
                </a:cubicBezTo>
                <a:cubicBezTo>
                  <a:pt x="192505" y="43129"/>
                  <a:pt x="149376" y="0"/>
                  <a:pt x="96253" y="0"/>
                </a:cubicBezTo>
                <a:cubicBezTo>
                  <a:pt x="43129" y="0"/>
                  <a:pt x="0" y="43129"/>
                  <a:pt x="0" y="96253"/>
                </a:cubicBezTo>
                <a:cubicBezTo>
                  <a:pt x="0" y="149376"/>
                  <a:pt x="43129" y="192505"/>
                  <a:pt x="96253" y="192505"/>
                </a:cubicBezTo>
                <a:close/>
                <a:moveTo>
                  <a:pt x="96253" y="66174"/>
                </a:moveTo>
                <a:cubicBezTo>
                  <a:pt x="89598" y="66174"/>
                  <a:pt x="84221" y="71550"/>
                  <a:pt x="84221" y="78205"/>
                </a:cubicBezTo>
                <a:cubicBezTo>
                  <a:pt x="84221" y="83206"/>
                  <a:pt x="80198" y="87229"/>
                  <a:pt x="75197" y="87229"/>
                </a:cubicBezTo>
                <a:cubicBezTo>
                  <a:pt x="70197" y="87229"/>
                  <a:pt x="66174" y="83206"/>
                  <a:pt x="66174" y="78205"/>
                </a:cubicBezTo>
                <a:cubicBezTo>
                  <a:pt x="66174" y="61587"/>
                  <a:pt x="79634" y="48126"/>
                  <a:pt x="96253" y="48126"/>
                </a:cubicBezTo>
                <a:cubicBezTo>
                  <a:pt x="112871" y="48126"/>
                  <a:pt x="126332" y="61587"/>
                  <a:pt x="126332" y="78205"/>
                </a:cubicBezTo>
                <a:cubicBezTo>
                  <a:pt x="126332" y="95952"/>
                  <a:pt x="112796" y="103472"/>
                  <a:pt x="105276" y="106216"/>
                </a:cubicBezTo>
                <a:lnTo>
                  <a:pt x="105276" y="107645"/>
                </a:lnTo>
                <a:cubicBezTo>
                  <a:pt x="105276" y="112646"/>
                  <a:pt x="101253" y="116669"/>
                  <a:pt x="96253" y="116669"/>
                </a:cubicBezTo>
                <a:cubicBezTo>
                  <a:pt x="91252" y="116669"/>
                  <a:pt x="87229" y="112646"/>
                  <a:pt x="87229" y="107645"/>
                </a:cubicBezTo>
                <a:lnTo>
                  <a:pt x="87229" y="104600"/>
                </a:lnTo>
                <a:cubicBezTo>
                  <a:pt x="87229" y="96892"/>
                  <a:pt x="92794" y="91365"/>
                  <a:pt x="98546" y="89485"/>
                </a:cubicBezTo>
                <a:cubicBezTo>
                  <a:pt x="100952" y="88695"/>
                  <a:pt x="103509" y="87417"/>
                  <a:pt x="105389" y="85612"/>
                </a:cubicBezTo>
                <a:cubicBezTo>
                  <a:pt x="107006" y="84033"/>
                  <a:pt x="108284" y="81852"/>
                  <a:pt x="108284" y="78243"/>
                </a:cubicBezTo>
                <a:cubicBezTo>
                  <a:pt x="108284" y="71588"/>
                  <a:pt x="102908" y="66211"/>
                  <a:pt x="96253" y="66211"/>
                </a:cubicBezTo>
                <a:close/>
                <a:moveTo>
                  <a:pt x="84221" y="138363"/>
                </a:moveTo>
                <a:cubicBezTo>
                  <a:pt x="84221" y="131723"/>
                  <a:pt x="89612" y="126332"/>
                  <a:pt x="96253" y="126332"/>
                </a:cubicBezTo>
                <a:cubicBezTo>
                  <a:pt x="102893" y="126332"/>
                  <a:pt x="108284" y="131723"/>
                  <a:pt x="108284" y="138363"/>
                </a:cubicBezTo>
                <a:cubicBezTo>
                  <a:pt x="108284" y="145004"/>
                  <a:pt x="102893" y="150395"/>
                  <a:pt x="96253" y="150395"/>
                </a:cubicBezTo>
                <a:cubicBezTo>
                  <a:pt x="89612" y="150395"/>
                  <a:pt x="84221" y="145004"/>
                  <a:pt x="84221" y="138363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5" name="Shape 13"/>
          <p:cNvSpPr/>
          <p:nvPr/>
        </p:nvSpPr>
        <p:spPr>
          <a:xfrm>
            <a:off x="6349466" y="2204176"/>
            <a:ext cx="5350042" cy="770021"/>
          </a:xfrm>
          <a:custGeom>
            <a:avLst/>
            <a:gdLst/>
            <a:ahLst/>
            <a:cxnLst/>
            <a:rect l="l" t="t" r="r" b="b"/>
            <a:pathLst>
              <a:path w="5350042" h="770021">
                <a:moveTo>
                  <a:pt x="96253" y="0"/>
                </a:moveTo>
                <a:lnTo>
                  <a:pt x="5253789" y="0"/>
                </a:lnTo>
                <a:cubicBezTo>
                  <a:pt x="5306948" y="0"/>
                  <a:pt x="5350042" y="43094"/>
                  <a:pt x="5350042" y="96253"/>
                </a:cubicBezTo>
                <a:lnTo>
                  <a:pt x="5350042" y="673768"/>
                </a:lnTo>
                <a:cubicBezTo>
                  <a:pt x="5350042" y="726927"/>
                  <a:pt x="5306948" y="770021"/>
                  <a:pt x="5253789" y="770021"/>
                </a:cubicBezTo>
                <a:lnTo>
                  <a:pt x="96253" y="770021"/>
                </a:lnTo>
                <a:cubicBezTo>
                  <a:pt x="43094" y="770021"/>
                  <a:pt x="0" y="726927"/>
                  <a:pt x="0" y="673768"/>
                </a:cubicBezTo>
                <a:lnTo>
                  <a:pt x="0" y="96253"/>
                </a:lnTo>
                <a:cubicBezTo>
                  <a:pt x="0" y="43129"/>
                  <a:pt x="43129" y="0"/>
                  <a:pt x="9625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6" name="Text 14"/>
          <p:cNvSpPr/>
          <p:nvPr/>
        </p:nvSpPr>
        <p:spPr>
          <a:xfrm>
            <a:off x="6477802" y="2332513"/>
            <a:ext cx="5189621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6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Humble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477802" y="2621177"/>
            <a:ext cx="5165558" cy="22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谦逊的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27259" y="3636444"/>
            <a:ext cx="5683718" cy="1809549"/>
          </a:xfrm>
          <a:custGeom>
            <a:avLst/>
            <a:gdLst/>
            <a:ahLst/>
            <a:cxnLst/>
            <a:rect l="l" t="t" r="r" b="b"/>
            <a:pathLst>
              <a:path w="5683718" h="1809549">
                <a:moveTo>
                  <a:pt x="128333" y="0"/>
                </a:moveTo>
                <a:lnTo>
                  <a:pt x="5555385" y="0"/>
                </a:lnTo>
                <a:cubicBezTo>
                  <a:pt x="5626261" y="0"/>
                  <a:pt x="5683718" y="57457"/>
                  <a:pt x="5683718" y="128333"/>
                </a:cubicBezTo>
                <a:lnTo>
                  <a:pt x="5683718" y="1681216"/>
                </a:lnTo>
                <a:cubicBezTo>
                  <a:pt x="5683718" y="1752093"/>
                  <a:pt x="5626261" y="1809549"/>
                  <a:pt x="5555385" y="1809549"/>
                </a:cubicBezTo>
                <a:lnTo>
                  <a:pt x="128333" y="1809549"/>
                </a:lnTo>
                <a:cubicBezTo>
                  <a:pt x="57457" y="1809549"/>
                  <a:pt x="0" y="1752093"/>
                  <a:pt x="0" y="1681216"/>
                </a:cubicBezTo>
                <a:lnTo>
                  <a:pt x="0" y="128333"/>
                </a:lnTo>
                <a:cubicBezTo>
                  <a:pt x="0" y="57457"/>
                  <a:pt x="57457" y="0"/>
                  <a:pt x="128333" y="0"/>
                </a:cubicBezTo>
                <a:close/>
              </a:path>
            </a:pathLst>
          </a:custGeom>
          <a:solidFill>
            <a:srgbClr val="E8A94D">
              <a:alpha val="10196"/>
            </a:srgbClr>
          </a:solidFill>
          <a:ln w="20320">
            <a:solidFill>
              <a:srgbClr val="E8A94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94097" y="3803279"/>
            <a:ext cx="1804737" cy="288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95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圣诞老人卡住？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5967" y="3851406"/>
            <a:ext cx="192505" cy="192505"/>
          </a:xfrm>
          <a:custGeom>
            <a:avLst/>
            <a:gdLst/>
            <a:ahLst/>
            <a:cxnLst/>
            <a:rect l="l" t="t" r="r" b="b"/>
            <a:pathLst>
              <a:path w="192505" h="192505">
                <a:moveTo>
                  <a:pt x="96253" y="192505"/>
                </a:moveTo>
                <a:cubicBezTo>
                  <a:pt x="149376" y="192505"/>
                  <a:pt x="192505" y="149376"/>
                  <a:pt x="192505" y="96253"/>
                </a:cubicBezTo>
                <a:cubicBezTo>
                  <a:pt x="192505" y="43129"/>
                  <a:pt x="149376" y="0"/>
                  <a:pt x="96253" y="0"/>
                </a:cubicBezTo>
                <a:cubicBezTo>
                  <a:pt x="43129" y="0"/>
                  <a:pt x="0" y="43129"/>
                  <a:pt x="0" y="96253"/>
                </a:cubicBezTo>
                <a:cubicBezTo>
                  <a:pt x="0" y="149376"/>
                  <a:pt x="43129" y="192505"/>
                  <a:pt x="96253" y="192505"/>
                </a:cubicBezTo>
                <a:close/>
                <a:moveTo>
                  <a:pt x="96253" y="66174"/>
                </a:moveTo>
                <a:cubicBezTo>
                  <a:pt x="89598" y="66174"/>
                  <a:pt x="84221" y="71550"/>
                  <a:pt x="84221" y="78205"/>
                </a:cubicBezTo>
                <a:cubicBezTo>
                  <a:pt x="84221" y="83206"/>
                  <a:pt x="80198" y="87229"/>
                  <a:pt x="75197" y="87229"/>
                </a:cubicBezTo>
                <a:cubicBezTo>
                  <a:pt x="70197" y="87229"/>
                  <a:pt x="66174" y="83206"/>
                  <a:pt x="66174" y="78205"/>
                </a:cubicBezTo>
                <a:cubicBezTo>
                  <a:pt x="66174" y="61587"/>
                  <a:pt x="79634" y="48126"/>
                  <a:pt x="96253" y="48126"/>
                </a:cubicBezTo>
                <a:cubicBezTo>
                  <a:pt x="112871" y="48126"/>
                  <a:pt x="126332" y="61587"/>
                  <a:pt x="126332" y="78205"/>
                </a:cubicBezTo>
                <a:cubicBezTo>
                  <a:pt x="126332" y="95952"/>
                  <a:pt x="112796" y="103472"/>
                  <a:pt x="105276" y="106216"/>
                </a:cubicBezTo>
                <a:lnTo>
                  <a:pt x="105276" y="107645"/>
                </a:lnTo>
                <a:cubicBezTo>
                  <a:pt x="105276" y="112646"/>
                  <a:pt x="101253" y="116669"/>
                  <a:pt x="96253" y="116669"/>
                </a:cubicBezTo>
                <a:cubicBezTo>
                  <a:pt x="91252" y="116669"/>
                  <a:pt x="87229" y="112646"/>
                  <a:pt x="87229" y="107645"/>
                </a:cubicBezTo>
                <a:lnTo>
                  <a:pt x="87229" y="104600"/>
                </a:lnTo>
                <a:cubicBezTo>
                  <a:pt x="87229" y="96892"/>
                  <a:pt x="92794" y="91365"/>
                  <a:pt x="98546" y="89485"/>
                </a:cubicBezTo>
                <a:cubicBezTo>
                  <a:pt x="100952" y="88695"/>
                  <a:pt x="103509" y="87417"/>
                  <a:pt x="105389" y="85612"/>
                </a:cubicBezTo>
                <a:cubicBezTo>
                  <a:pt x="107006" y="84033"/>
                  <a:pt x="108284" y="81852"/>
                  <a:pt x="108284" y="78243"/>
                </a:cubicBezTo>
                <a:cubicBezTo>
                  <a:pt x="108284" y="71588"/>
                  <a:pt x="102908" y="66211"/>
                  <a:pt x="96253" y="66211"/>
                </a:cubicBezTo>
                <a:close/>
                <a:moveTo>
                  <a:pt x="84221" y="138363"/>
                </a:moveTo>
                <a:cubicBezTo>
                  <a:pt x="84221" y="131723"/>
                  <a:pt x="89612" y="126332"/>
                  <a:pt x="96253" y="126332"/>
                </a:cubicBezTo>
                <a:cubicBezTo>
                  <a:pt x="102893" y="126332"/>
                  <a:pt x="108284" y="131723"/>
                  <a:pt x="108284" y="138363"/>
                </a:cubicBezTo>
                <a:cubicBezTo>
                  <a:pt x="108284" y="145004"/>
                  <a:pt x="102893" y="150395"/>
                  <a:pt x="96253" y="150395"/>
                </a:cubicBezTo>
                <a:cubicBezTo>
                  <a:pt x="89612" y="150395"/>
                  <a:pt x="84221" y="145004"/>
                  <a:pt x="84221" y="138363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1" name="Shape 19"/>
          <p:cNvSpPr/>
          <p:nvPr/>
        </p:nvSpPr>
        <p:spPr>
          <a:xfrm>
            <a:off x="494097" y="4188290"/>
            <a:ext cx="5350042" cy="770021"/>
          </a:xfrm>
          <a:custGeom>
            <a:avLst/>
            <a:gdLst/>
            <a:ahLst/>
            <a:cxnLst/>
            <a:rect l="l" t="t" r="r" b="b"/>
            <a:pathLst>
              <a:path w="5350042" h="770021">
                <a:moveTo>
                  <a:pt x="96253" y="0"/>
                </a:moveTo>
                <a:lnTo>
                  <a:pt x="5253789" y="0"/>
                </a:lnTo>
                <a:cubicBezTo>
                  <a:pt x="5306948" y="0"/>
                  <a:pt x="5350042" y="43094"/>
                  <a:pt x="5350042" y="96253"/>
                </a:cubicBezTo>
                <a:lnTo>
                  <a:pt x="5350042" y="673768"/>
                </a:lnTo>
                <a:cubicBezTo>
                  <a:pt x="5350042" y="726927"/>
                  <a:pt x="5306948" y="770021"/>
                  <a:pt x="5253789" y="770021"/>
                </a:cubicBezTo>
                <a:lnTo>
                  <a:pt x="96253" y="770021"/>
                </a:lnTo>
                <a:cubicBezTo>
                  <a:pt x="43094" y="770021"/>
                  <a:pt x="0" y="726927"/>
                  <a:pt x="0" y="673768"/>
                </a:cubicBezTo>
                <a:lnTo>
                  <a:pt x="0" y="96253"/>
                </a:lnTo>
                <a:cubicBezTo>
                  <a:pt x="0" y="43129"/>
                  <a:pt x="43129" y="0"/>
                  <a:pt x="9625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2" name="Text 20"/>
          <p:cNvSpPr/>
          <p:nvPr/>
        </p:nvSpPr>
        <p:spPr>
          <a:xfrm>
            <a:off x="622434" y="4316627"/>
            <a:ext cx="5189621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6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Chimney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22434" y="4605275"/>
            <a:ext cx="5165558" cy="22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烟囱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82627" y="3636444"/>
            <a:ext cx="5683718" cy="1809549"/>
          </a:xfrm>
          <a:custGeom>
            <a:avLst/>
            <a:gdLst/>
            <a:ahLst/>
            <a:cxnLst/>
            <a:rect l="l" t="t" r="r" b="b"/>
            <a:pathLst>
              <a:path w="5683718" h="1809549">
                <a:moveTo>
                  <a:pt x="128333" y="0"/>
                </a:moveTo>
                <a:lnTo>
                  <a:pt x="5555385" y="0"/>
                </a:lnTo>
                <a:cubicBezTo>
                  <a:pt x="5626261" y="0"/>
                  <a:pt x="5683718" y="57457"/>
                  <a:pt x="5683718" y="128333"/>
                </a:cubicBezTo>
                <a:lnTo>
                  <a:pt x="5683718" y="1681216"/>
                </a:lnTo>
                <a:cubicBezTo>
                  <a:pt x="5683718" y="1752093"/>
                  <a:pt x="5626261" y="1809549"/>
                  <a:pt x="5555385" y="1809549"/>
                </a:cubicBezTo>
                <a:lnTo>
                  <a:pt x="128333" y="1809549"/>
                </a:lnTo>
                <a:cubicBezTo>
                  <a:pt x="57457" y="1809549"/>
                  <a:pt x="0" y="1752093"/>
                  <a:pt x="0" y="1681216"/>
                </a:cubicBezTo>
                <a:lnTo>
                  <a:pt x="0" y="128333"/>
                </a:lnTo>
                <a:cubicBezTo>
                  <a:pt x="0" y="57457"/>
                  <a:pt x="57457" y="0"/>
                  <a:pt x="128333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0320">
            <a:solidFill>
              <a:srgbClr val="4A6C8C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349466" y="3803279"/>
            <a:ext cx="1323474" cy="288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95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爬高送信？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481335" y="3851406"/>
            <a:ext cx="192505" cy="192505"/>
          </a:xfrm>
          <a:custGeom>
            <a:avLst/>
            <a:gdLst/>
            <a:ahLst/>
            <a:cxnLst/>
            <a:rect l="l" t="t" r="r" b="b"/>
            <a:pathLst>
              <a:path w="192505" h="192505">
                <a:moveTo>
                  <a:pt x="96253" y="192505"/>
                </a:moveTo>
                <a:cubicBezTo>
                  <a:pt x="149376" y="192505"/>
                  <a:pt x="192505" y="149376"/>
                  <a:pt x="192505" y="96253"/>
                </a:cubicBezTo>
                <a:cubicBezTo>
                  <a:pt x="192505" y="43129"/>
                  <a:pt x="149376" y="0"/>
                  <a:pt x="96253" y="0"/>
                </a:cubicBezTo>
                <a:cubicBezTo>
                  <a:pt x="43129" y="0"/>
                  <a:pt x="0" y="43129"/>
                  <a:pt x="0" y="96253"/>
                </a:cubicBezTo>
                <a:cubicBezTo>
                  <a:pt x="0" y="149376"/>
                  <a:pt x="43129" y="192505"/>
                  <a:pt x="96253" y="192505"/>
                </a:cubicBezTo>
                <a:close/>
                <a:moveTo>
                  <a:pt x="96253" y="66174"/>
                </a:moveTo>
                <a:cubicBezTo>
                  <a:pt x="89598" y="66174"/>
                  <a:pt x="84221" y="71550"/>
                  <a:pt x="84221" y="78205"/>
                </a:cubicBezTo>
                <a:cubicBezTo>
                  <a:pt x="84221" y="83206"/>
                  <a:pt x="80198" y="87229"/>
                  <a:pt x="75197" y="87229"/>
                </a:cubicBezTo>
                <a:cubicBezTo>
                  <a:pt x="70197" y="87229"/>
                  <a:pt x="66174" y="83206"/>
                  <a:pt x="66174" y="78205"/>
                </a:cubicBezTo>
                <a:cubicBezTo>
                  <a:pt x="66174" y="61587"/>
                  <a:pt x="79634" y="48126"/>
                  <a:pt x="96253" y="48126"/>
                </a:cubicBezTo>
                <a:cubicBezTo>
                  <a:pt x="112871" y="48126"/>
                  <a:pt x="126332" y="61587"/>
                  <a:pt x="126332" y="78205"/>
                </a:cubicBezTo>
                <a:cubicBezTo>
                  <a:pt x="126332" y="95952"/>
                  <a:pt x="112796" y="103472"/>
                  <a:pt x="105276" y="106216"/>
                </a:cubicBezTo>
                <a:lnTo>
                  <a:pt x="105276" y="107645"/>
                </a:lnTo>
                <a:cubicBezTo>
                  <a:pt x="105276" y="112646"/>
                  <a:pt x="101253" y="116669"/>
                  <a:pt x="96253" y="116669"/>
                </a:cubicBezTo>
                <a:cubicBezTo>
                  <a:pt x="91252" y="116669"/>
                  <a:pt x="87229" y="112646"/>
                  <a:pt x="87229" y="107645"/>
                </a:cubicBezTo>
                <a:lnTo>
                  <a:pt x="87229" y="104600"/>
                </a:lnTo>
                <a:cubicBezTo>
                  <a:pt x="87229" y="96892"/>
                  <a:pt x="92794" y="91365"/>
                  <a:pt x="98546" y="89485"/>
                </a:cubicBezTo>
                <a:cubicBezTo>
                  <a:pt x="100952" y="88695"/>
                  <a:pt x="103509" y="87417"/>
                  <a:pt x="105389" y="85612"/>
                </a:cubicBezTo>
                <a:cubicBezTo>
                  <a:pt x="107006" y="84033"/>
                  <a:pt x="108284" y="81852"/>
                  <a:pt x="108284" y="78243"/>
                </a:cubicBezTo>
                <a:cubicBezTo>
                  <a:pt x="108284" y="71588"/>
                  <a:pt x="102908" y="66211"/>
                  <a:pt x="96253" y="66211"/>
                </a:cubicBezTo>
                <a:close/>
                <a:moveTo>
                  <a:pt x="84221" y="138363"/>
                </a:moveTo>
                <a:cubicBezTo>
                  <a:pt x="84221" y="131723"/>
                  <a:pt x="89612" y="126332"/>
                  <a:pt x="96253" y="126332"/>
                </a:cubicBezTo>
                <a:cubicBezTo>
                  <a:pt x="102893" y="126332"/>
                  <a:pt x="108284" y="131723"/>
                  <a:pt x="108284" y="138363"/>
                </a:cubicBezTo>
                <a:cubicBezTo>
                  <a:pt x="108284" y="145004"/>
                  <a:pt x="102893" y="150395"/>
                  <a:pt x="96253" y="150395"/>
                </a:cubicBezTo>
                <a:cubicBezTo>
                  <a:pt x="89612" y="150395"/>
                  <a:pt x="84221" y="145004"/>
                  <a:pt x="84221" y="138363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7" name="Shape 25"/>
          <p:cNvSpPr/>
          <p:nvPr/>
        </p:nvSpPr>
        <p:spPr>
          <a:xfrm>
            <a:off x="6349466" y="4188290"/>
            <a:ext cx="5350042" cy="770021"/>
          </a:xfrm>
          <a:custGeom>
            <a:avLst/>
            <a:gdLst/>
            <a:ahLst/>
            <a:cxnLst/>
            <a:rect l="l" t="t" r="r" b="b"/>
            <a:pathLst>
              <a:path w="5350042" h="770021">
                <a:moveTo>
                  <a:pt x="96253" y="0"/>
                </a:moveTo>
                <a:lnTo>
                  <a:pt x="5253789" y="0"/>
                </a:lnTo>
                <a:cubicBezTo>
                  <a:pt x="5306948" y="0"/>
                  <a:pt x="5350042" y="43094"/>
                  <a:pt x="5350042" y="96253"/>
                </a:cubicBezTo>
                <a:lnTo>
                  <a:pt x="5350042" y="673768"/>
                </a:lnTo>
                <a:cubicBezTo>
                  <a:pt x="5350042" y="726927"/>
                  <a:pt x="5306948" y="770021"/>
                  <a:pt x="5253789" y="770021"/>
                </a:cubicBezTo>
                <a:lnTo>
                  <a:pt x="96253" y="770021"/>
                </a:lnTo>
                <a:cubicBezTo>
                  <a:pt x="43094" y="770021"/>
                  <a:pt x="0" y="726927"/>
                  <a:pt x="0" y="673768"/>
                </a:cubicBezTo>
                <a:lnTo>
                  <a:pt x="0" y="96253"/>
                </a:lnTo>
                <a:cubicBezTo>
                  <a:pt x="0" y="43129"/>
                  <a:pt x="43129" y="0"/>
                  <a:pt x="9625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Text 26"/>
          <p:cNvSpPr/>
          <p:nvPr/>
        </p:nvSpPr>
        <p:spPr>
          <a:xfrm>
            <a:off x="6477802" y="4316627"/>
            <a:ext cx="5189621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6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Ladder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77802" y="4605275"/>
            <a:ext cx="5165558" cy="22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梯子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27259" y="5620653"/>
            <a:ext cx="5683718" cy="1361662"/>
          </a:xfrm>
          <a:custGeom>
            <a:avLst/>
            <a:gdLst/>
            <a:ahLst/>
            <a:cxnLst/>
            <a:rect l="l" t="t" r="r" b="b"/>
            <a:pathLst>
              <a:path w="5683718" h="1809549">
                <a:moveTo>
                  <a:pt x="128333" y="0"/>
                </a:moveTo>
                <a:lnTo>
                  <a:pt x="5555385" y="0"/>
                </a:lnTo>
                <a:cubicBezTo>
                  <a:pt x="5626261" y="0"/>
                  <a:pt x="5683718" y="57457"/>
                  <a:pt x="5683718" y="128333"/>
                </a:cubicBezTo>
                <a:lnTo>
                  <a:pt x="5683718" y="1681216"/>
                </a:lnTo>
                <a:cubicBezTo>
                  <a:pt x="5683718" y="1752093"/>
                  <a:pt x="5626261" y="1809549"/>
                  <a:pt x="5555385" y="1809549"/>
                </a:cubicBezTo>
                <a:lnTo>
                  <a:pt x="128333" y="1809549"/>
                </a:lnTo>
                <a:cubicBezTo>
                  <a:pt x="57457" y="1809549"/>
                  <a:pt x="0" y="1752093"/>
                  <a:pt x="0" y="1681216"/>
                </a:cubicBezTo>
                <a:lnTo>
                  <a:pt x="0" y="128333"/>
                </a:lnTo>
                <a:cubicBezTo>
                  <a:pt x="0" y="57457"/>
                  <a:pt x="57457" y="0"/>
                  <a:pt x="128333" y="0"/>
                </a:cubicBezTo>
                <a:close/>
              </a:path>
            </a:pathLst>
          </a:custGeom>
          <a:solidFill>
            <a:srgbClr val="C85A54">
              <a:alpha val="10196"/>
            </a:srgbClr>
          </a:solidFill>
          <a:ln w="20320">
            <a:solidFill>
              <a:srgbClr val="C85A54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494097" y="5787487"/>
            <a:ext cx="1323474" cy="288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95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商场柜台？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625967" y="5835613"/>
            <a:ext cx="192505" cy="192505"/>
          </a:xfrm>
          <a:custGeom>
            <a:avLst/>
            <a:gdLst/>
            <a:ahLst/>
            <a:cxnLst/>
            <a:rect l="l" t="t" r="r" b="b"/>
            <a:pathLst>
              <a:path w="192505" h="192505">
                <a:moveTo>
                  <a:pt x="96253" y="192505"/>
                </a:moveTo>
                <a:cubicBezTo>
                  <a:pt x="149376" y="192505"/>
                  <a:pt x="192505" y="149376"/>
                  <a:pt x="192505" y="96253"/>
                </a:cubicBezTo>
                <a:cubicBezTo>
                  <a:pt x="192505" y="43129"/>
                  <a:pt x="149376" y="0"/>
                  <a:pt x="96253" y="0"/>
                </a:cubicBezTo>
                <a:cubicBezTo>
                  <a:pt x="43129" y="0"/>
                  <a:pt x="0" y="43129"/>
                  <a:pt x="0" y="96253"/>
                </a:cubicBezTo>
                <a:cubicBezTo>
                  <a:pt x="0" y="149376"/>
                  <a:pt x="43129" y="192505"/>
                  <a:pt x="96253" y="192505"/>
                </a:cubicBezTo>
                <a:close/>
                <a:moveTo>
                  <a:pt x="96253" y="66174"/>
                </a:moveTo>
                <a:cubicBezTo>
                  <a:pt x="89598" y="66174"/>
                  <a:pt x="84221" y="71550"/>
                  <a:pt x="84221" y="78205"/>
                </a:cubicBezTo>
                <a:cubicBezTo>
                  <a:pt x="84221" y="83206"/>
                  <a:pt x="80198" y="87229"/>
                  <a:pt x="75197" y="87229"/>
                </a:cubicBezTo>
                <a:cubicBezTo>
                  <a:pt x="70197" y="87229"/>
                  <a:pt x="66174" y="83206"/>
                  <a:pt x="66174" y="78205"/>
                </a:cubicBezTo>
                <a:cubicBezTo>
                  <a:pt x="66174" y="61587"/>
                  <a:pt x="79634" y="48126"/>
                  <a:pt x="96253" y="48126"/>
                </a:cubicBezTo>
                <a:cubicBezTo>
                  <a:pt x="112871" y="48126"/>
                  <a:pt x="126332" y="61587"/>
                  <a:pt x="126332" y="78205"/>
                </a:cubicBezTo>
                <a:cubicBezTo>
                  <a:pt x="126332" y="95952"/>
                  <a:pt x="112796" y="103472"/>
                  <a:pt x="105276" y="106216"/>
                </a:cubicBezTo>
                <a:lnTo>
                  <a:pt x="105276" y="107645"/>
                </a:lnTo>
                <a:cubicBezTo>
                  <a:pt x="105276" y="112646"/>
                  <a:pt x="101253" y="116669"/>
                  <a:pt x="96253" y="116669"/>
                </a:cubicBezTo>
                <a:cubicBezTo>
                  <a:pt x="91252" y="116669"/>
                  <a:pt x="87229" y="112646"/>
                  <a:pt x="87229" y="107645"/>
                </a:cubicBezTo>
                <a:lnTo>
                  <a:pt x="87229" y="104600"/>
                </a:lnTo>
                <a:cubicBezTo>
                  <a:pt x="87229" y="96892"/>
                  <a:pt x="92794" y="91365"/>
                  <a:pt x="98546" y="89485"/>
                </a:cubicBezTo>
                <a:cubicBezTo>
                  <a:pt x="100952" y="88695"/>
                  <a:pt x="103509" y="87417"/>
                  <a:pt x="105389" y="85612"/>
                </a:cubicBezTo>
                <a:cubicBezTo>
                  <a:pt x="107006" y="84033"/>
                  <a:pt x="108284" y="81852"/>
                  <a:pt x="108284" y="78243"/>
                </a:cubicBezTo>
                <a:cubicBezTo>
                  <a:pt x="108284" y="71588"/>
                  <a:pt x="102908" y="66211"/>
                  <a:pt x="96253" y="66211"/>
                </a:cubicBezTo>
                <a:close/>
                <a:moveTo>
                  <a:pt x="84221" y="138363"/>
                </a:moveTo>
                <a:cubicBezTo>
                  <a:pt x="84221" y="131723"/>
                  <a:pt x="89612" y="126332"/>
                  <a:pt x="96253" y="126332"/>
                </a:cubicBezTo>
                <a:cubicBezTo>
                  <a:pt x="102893" y="126332"/>
                  <a:pt x="108284" y="131723"/>
                  <a:pt x="108284" y="138363"/>
                </a:cubicBezTo>
                <a:cubicBezTo>
                  <a:pt x="108284" y="145004"/>
                  <a:pt x="102893" y="150395"/>
                  <a:pt x="96253" y="150395"/>
                </a:cubicBezTo>
                <a:cubicBezTo>
                  <a:pt x="89612" y="150395"/>
                  <a:pt x="84221" y="145004"/>
                  <a:pt x="84221" y="138363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3" name="Shape 31"/>
          <p:cNvSpPr/>
          <p:nvPr/>
        </p:nvSpPr>
        <p:spPr>
          <a:xfrm>
            <a:off x="494097" y="6172498"/>
            <a:ext cx="5350042" cy="770021"/>
          </a:xfrm>
          <a:custGeom>
            <a:avLst/>
            <a:gdLst/>
            <a:ahLst/>
            <a:cxnLst/>
            <a:rect l="l" t="t" r="r" b="b"/>
            <a:pathLst>
              <a:path w="5350042" h="770021">
                <a:moveTo>
                  <a:pt x="96253" y="0"/>
                </a:moveTo>
                <a:lnTo>
                  <a:pt x="5253789" y="0"/>
                </a:lnTo>
                <a:cubicBezTo>
                  <a:pt x="5306948" y="0"/>
                  <a:pt x="5350042" y="43094"/>
                  <a:pt x="5350042" y="96253"/>
                </a:cubicBezTo>
                <a:lnTo>
                  <a:pt x="5350042" y="673768"/>
                </a:lnTo>
                <a:cubicBezTo>
                  <a:pt x="5350042" y="726927"/>
                  <a:pt x="5306948" y="770021"/>
                  <a:pt x="5253789" y="770021"/>
                </a:cubicBezTo>
                <a:lnTo>
                  <a:pt x="96253" y="770021"/>
                </a:lnTo>
                <a:cubicBezTo>
                  <a:pt x="43094" y="770021"/>
                  <a:pt x="0" y="726927"/>
                  <a:pt x="0" y="673768"/>
                </a:cubicBezTo>
                <a:lnTo>
                  <a:pt x="0" y="96253"/>
                </a:lnTo>
                <a:cubicBezTo>
                  <a:pt x="0" y="43129"/>
                  <a:pt x="43129" y="0"/>
                  <a:pt x="96253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34" name="Text 32"/>
          <p:cNvSpPr/>
          <p:nvPr/>
        </p:nvSpPr>
        <p:spPr>
          <a:xfrm>
            <a:off x="622434" y="6300834"/>
            <a:ext cx="5189621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6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Encounter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22434" y="6589483"/>
            <a:ext cx="5165558" cy="22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偶遇，遭遇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82627" y="5620652"/>
            <a:ext cx="5683718" cy="1361663"/>
          </a:xfrm>
          <a:custGeom>
            <a:avLst/>
            <a:gdLst/>
            <a:ahLst/>
            <a:cxnLst/>
            <a:rect l="l" t="t" r="r" b="b"/>
            <a:pathLst>
              <a:path w="5683718" h="1809549">
                <a:moveTo>
                  <a:pt x="128333" y="0"/>
                </a:moveTo>
                <a:lnTo>
                  <a:pt x="5555385" y="0"/>
                </a:lnTo>
                <a:cubicBezTo>
                  <a:pt x="5626261" y="0"/>
                  <a:pt x="5683718" y="57457"/>
                  <a:pt x="5683718" y="128333"/>
                </a:cubicBezTo>
                <a:lnTo>
                  <a:pt x="5683718" y="1681216"/>
                </a:lnTo>
                <a:cubicBezTo>
                  <a:pt x="5683718" y="1752093"/>
                  <a:pt x="5626261" y="1809549"/>
                  <a:pt x="5555385" y="1809549"/>
                </a:cubicBezTo>
                <a:lnTo>
                  <a:pt x="128333" y="1809549"/>
                </a:lnTo>
                <a:cubicBezTo>
                  <a:pt x="57457" y="1809549"/>
                  <a:pt x="0" y="1752093"/>
                  <a:pt x="0" y="1681216"/>
                </a:cubicBezTo>
                <a:lnTo>
                  <a:pt x="0" y="128333"/>
                </a:lnTo>
                <a:cubicBezTo>
                  <a:pt x="0" y="57457"/>
                  <a:pt x="57457" y="0"/>
                  <a:pt x="128333" y="0"/>
                </a:cubicBezTo>
                <a:close/>
              </a:path>
            </a:pathLst>
          </a:custGeom>
          <a:solidFill>
            <a:srgbClr val="E8A94D">
              <a:alpha val="10196"/>
            </a:srgbClr>
          </a:solidFill>
          <a:ln w="20320">
            <a:solidFill>
              <a:srgbClr val="E8A94D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349466" y="5787487"/>
            <a:ext cx="1564105" cy="288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95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瓦肯人手势？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481335" y="5835613"/>
            <a:ext cx="192505" cy="192505"/>
          </a:xfrm>
          <a:custGeom>
            <a:avLst/>
            <a:gdLst/>
            <a:ahLst/>
            <a:cxnLst/>
            <a:rect l="l" t="t" r="r" b="b"/>
            <a:pathLst>
              <a:path w="192505" h="192505">
                <a:moveTo>
                  <a:pt x="96253" y="192505"/>
                </a:moveTo>
                <a:cubicBezTo>
                  <a:pt x="149376" y="192505"/>
                  <a:pt x="192505" y="149376"/>
                  <a:pt x="192505" y="96253"/>
                </a:cubicBezTo>
                <a:cubicBezTo>
                  <a:pt x="192505" y="43129"/>
                  <a:pt x="149376" y="0"/>
                  <a:pt x="96253" y="0"/>
                </a:cubicBezTo>
                <a:cubicBezTo>
                  <a:pt x="43129" y="0"/>
                  <a:pt x="0" y="43129"/>
                  <a:pt x="0" y="96253"/>
                </a:cubicBezTo>
                <a:cubicBezTo>
                  <a:pt x="0" y="149376"/>
                  <a:pt x="43129" y="192505"/>
                  <a:pt x="96253" y="192505"/>
                </a:cubicBezTo>
                <a:close/>
                <a:moveTo>
                  <a:pt x="96253" y="66174"/>
                </a:moveTo>
                <a:cubicBezTo>
                  <a:pt x="89598" y="66174"/>
                  <a:pt x="84221" y="71550"/>
                  <a:pt x="84221" y="78205"/>
                </a:cubicBezTo>
                <a:cubicBezTo>
                  <a:pt x="84221" y="83206"/>
                  <a:pt x="80198" y="87229"/>
                  <a:pt x="75197" y="87229"/>
                </a:cubicBezTo>
                <a:cubicBezTo>
                  <a:pt x="70197" y="87229"/>
                  <a:pt x="66174" y="83206"/>
                  <a:pt x="66174" y="78205"/>
                </a:cubicBezTo>
                <a:cubicBezTo>
                  <a:pt x="66174" y="61587"/>
                  <a:pt x="79634" y="48126"/>
                  <a:pt x="96253" y="48126"/>
                </a:cubicBezTo>
                <a:cubicBezTo>
                  <a:pt x="112871" y="48126"/>
                  <a:pt x="126332" y="61587"/>
                  <a:pt x="126332" y="78205"/>
                </a:cubicBezTo>
                <a:cubicBezTo>
                  <a:pt x="126332" y="95952"/>
                  <a:pt x="112796" y="103472"/>
                  <a:pt x="105276" y="106216"/>
                </a:cubicBezTo>
                <a:lnTo>
                  <a:pt x="105276" y="107645"/>
                </a:lnTo>
                <a:cubicBezTo>
                  <a:pt x="105276" y="112646"/>
                  <a:pt x="101253" y="116669"/>
                  <a:pt x="96253" y="116669"/>
                </a:cubicBezTo>
                <a:cubicBezTo>
                  <a:pt x="91252" y="116669"/>
                  <a:pt x="87229" y="112646"/>
                  <a:pt x="87229" y="107645"/>
                </a:cubicBezTo>
                <a:lnTo>
                  <a:pt x="87229" y="104600"/>
                </a:lnTo>
                <a:cubicBezTo>
                  <a:pt x="87229" y="96892"/>
                  <a:pt x="92794" y="91365"/>
                  <a:pt x="98546" y="89485"/>
                </a:cubicBezTo>
                <a:cubicBezTo>
                  <a:pt x="100952" y="88695"/>
                  <a:pt x="103509" y="87417"/>
                  <a:pt x="105389" y="85612"/>
                </a:cubicBezTo>
                <a:cubicBezTo>
                  <a:pt x="107006" y="84033"/>
                  <a:pt x="108284" y="81852"/>
                  <a:pt x="108284" y="78243"/>
                </a:cubicBezTo>
                <a:cubicBezTo>
                  <a:pt x="108284" y="71588"/>
                  <a:pt x="102908" y="66211"/>
                  <a:pt x="96253" y="66211"/>
                </a:cubicBezTo>
                <a:close/>
                <a:moveTo>
                  <a:pt x="84221" y="138363"/>
                </a:moveTo>
                <a:cubicBezTo>
                  <a:pt x="84221" y="131723"/>
                  <a:pt x="89612" y="126332"/>
                  <a:pt x="96253" y="126332"/>
                </a:cubicBezTo>
                <a:cubicBezTo>
                  <a:pt x="102893" y="126332"/>
                  <a:pt x="108284" y="131723"/>
                  <a:pt x="108284" y="138363"/>
                </a:cubicBezTo>
                <a:cubicBezTo>
                  <a:pt x="108284" y="145004"/>
                  <a:pt x="102893" y="150395"/>
                  <a:pt x="96253" y="150395"/>
                </a:cubicBezTo>
                <a:cubicBezTo>
                  <a:pt x="89612" y="150395"/>
                  <a:pt x="84221" y="145004"/>
                  <a:pt x="84221" y="138363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9" name="Shape 37"/>
          <p:cNvSpPr/>
          <p:nvPr/>
        </p:nvSpPr>
        <p:spPr>
          <a:xfrm>
            <a:off x="6349466" y="6172498"/>
            <a:ext cx="5350042" cy="770021"/>
          </a:xfrm>
          <a:custGeom>
            <a:avLst/>
            <a:gdLst/>
            <a:ahLst/>
            <a:cxnLst/>
            <a:rect l="l" t="t" r="r" b="b"/>
            <a:pathLst>
              <a:path w="5350042" h="770021">
                <a:moveTo>
                  <a:pt x="96253" y="0"/>
                </a:moveTo>
                <a:lnTo>
                  <a:pt x="5253789" y="0"/>
                </a:lnTo>
                <a:cubicBezTo>
                  <a:pt x="5306948" y="0"/>
                  <a:pt x="5350042" y="43094"/>
                  <a:pt x="5350042" y="96253"/>
                </a:cubicBezTo>
                <a:lnTo>
                  <a:pt x="5350042" y="673768"/>
                </a:lnTo>
                <a:cubicBezTo>
                  <a:pt x="5350042" y="726927"/>
                  <a:pt x="5306948" y="770021"/>
                  <a:pt x="5253789" y="770021"/>
                </a:cubicBezTo>
                <a:lnTo>
                  <a:pt x="96253" y="770021"/>
                </a:lnTo>
                <a:cubicBezTo>
                  <a:pt x="43094" y="770021"/>
                  <a:pt x="0" y="726927"/>
                  <a:pt x="0" y="673768"/>
                </a:cubicBezTo>
                <a:lnTo>
                  <a:pt x="0" y="96253"/>
                </a:lnTo>
                <a:cubicBezTo>
                  <a:pt x="0" y="43129"/>
                  <a:pt x="43129" y="0"/>
                  <a:pt x="9625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0" name="Text 38"/>
          <p:cNvSpPr/>
          <p:nvPr/>
        </p:nvSpPr>
        <p:spPr>
          <a:xfrm>
            <a:off x="6477802" y="6300834"/>
            <a:ext cx="5189621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6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Prosper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77802" y="6589483"/>
            <a:ext cx="5165558" cy="22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繁荣，成功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596866" y="7624105"/>
            <a:ext cx="160421" cy="160421"/>
          </a:xfrm>
          <a:custGeom>
            <a:avLst/>
            <a:gdLst/>
            <a:ahLst/>
            <a:cxnLst/>
            <a:rect l="l" t="t" r="r" b="b"/>
            <a:pathLst>
              <a:path w="160421" h="160421">
                <a:moveTo>
                  <a:pt x="45212" y="0"/>
                </a:moveTo>
                <a:lnTo>
                  <a:pt x="115397" y="0"/>
                </a:lnTo>
                <a:cubicBezTo>
                  <a:pt x="123700" y="0"/>
                  <a:pt x="130467" y="6830"/>
                  <a:pt x="130154" y="15102"/>
                </a:cubicBezTo>
                <a:cubicBezTo>
                  <a:pt x="130091" y="16763"/>
                  <a:pt x="130029" y="18423"/>
                  <a:pt x="129935" y="20053"/>
                </a:cubicBezTo>
                <a:lnTo>
                  <a:pt x="145476" y="20053"/>
                </a:lnTo>
                <a:cubicBezTo>
                  <a:pt x="153653" y="20053"/>
                  <a:pt x="160860" y="26820"/>
                  <a:pt x="160233" y="35656"/>
                </a:cubicBezTo>
                <a:cubicBezTo>
                  <a:pt x="157883" y="68148"/>
                  <a:pt x="141277" y="86007"/>
                  <a:pt x="123261" y="95344"/>
                </a:cubicBezTo>
                <a:cubicBezTo>
                  <a:pt x="118311" y="97913"/>
                  <a:pt x="113266" y="99825"/>
                  <a:pt x="108472" y="101234"/>
                </a:cubicBezTo>
                <a:cubicBezTo>
                  <a:pt x="102143" y="110195"/>
                  <a:pt x="95563" y="114927"/>
                  <a:pt x="90331" y="117465"/>
                </a:cubicBezTo>
                <a:lnTo>
                  <a:pt x="90331" y="140368"/>
                </a:lnTo>
                <a:lnTo>
                  <a:pt x="110383" y="140368"/>
                </a:lnTo>
                <a:cubicBezTo>
                  <a:pt x="115929" y="140368"/>
                  <a:pt x="120410" y="144849"/>
                  <a:pt x="120410" y="150395"/>
                </a:cubicBezTo>
                <a:cubicBezTo>
                  <a:pt x="120410" y="155941"/>
                  <a:pt x="115929" y="160421"/>
                  <a:pt x="110383" y="160421"/>
                </a:cubicBezTo>
                <a:lnTo>
                  <a:pt x="50226" y="160421"/>
                </a:lnTo>
                <a:cubicBezTo>
                  <a:pt x="44680" y="160421"/>
                  <a:pt x="40199" y="155941"/>
                  <a:pt x="40199" y="150395"/>
                </a:cubicBezTo>
                <a:cubicBezTo>
                  <a:pt x="40199" y="144849"/>
                  <a:pt x="44680" y="140368"/>
                  <a:pt x="50226" y="140368"/>
                </a:cubicBezTo>
                <a:lnTo>
                  <a:pt x="70278" y="140368"/>
                </a:lnTo>
                <a:lnTo>
                  <a:pt x="70278" y="117465"/>
                </a:lnTo>
                <a:cubicBezTo>
                  <a:pt x="65265" y="115052"/>
                  <a:pt x="59030" y="110571"/>
                  <a:pt x="52951" y="102331"/>
                </a:cubicBezTo>
                <a:cubicBezTo>
                  <a:pt x="47186" y="100827"/>
                  <a:pt x="40920" y="98540"/>
                  <a:pt x="34810" y="95093"/>
                </a:cubicBezTo>
                <a:cubicBezTo>
                  <a:pt x="17859" y="85600"/>
                  <a:pt x="2569" y="67709"/>
                  <a:pt x="376" y="35593"/>
                </a:cubicBezTo>
                <a:cubicBezTo>
                  <a:pt x="-219" y="26789"/>
                  <a:pt x="6956" y="20021"/>
                  <a:pt x="15133" y="20021"/>
                </a:cubicBezTo>
                <a:lnTo>
                  <a:pt x="30674" y="20021"/>
                </a:lnTo>
                <a:cubicBezTo>
                  <a:pt x="30580" y="18392"/>
                  <a:pt x="30518" y="16763"/>
                  <a:pt x="30455" y="15071"/>
                </a:cubicBezTo>
                <a:cubicBezTo>
                  <a:pt x="30142" y="6768"/>
                  <a:pt x="36909" y="-31"/>
                  <a:pt x="45212" y="-31"/>
                </a:cubicBezTo>
                <a:close/>
                <a:moveTo>
                  <a:pt x="31802" y="35092"/>
                </a:moveTo>
                <a:lnTo>
                  <a:pt x="15384" y="35092"/>
                </a:lnTo>
                <a:cubicBezTo>
                  <a:pt x="17327" y="61631"/>
                  <a:pt x="29515" y="74915"/>
                  <a:pt x="42079" y="81965"/>
                </a:cubicBezTo>
                <a:cubicBezTo>
                  <a:pt x="37567" y="70278"/>
                  <a:pt x="33839" y="55019"/>
                  <a:pt x="31802" y="35092"/>
                </a:cubicBezTo>
                <a:close/>
                <a:moveTo>
                  <a:pt x="119063" y="80461"/>
                </a:moveTo>
                <a:cubicBezTo>
                  <a:pt x="131752" y="73004"/>
                  <a:pt x="143220" y="59751"/>
                  <a:pt x="145162" y="35092"/>
                </a:cubicBezTo>
                <a:lnTo>
                  <a:pt x="128775" y="35092"/>
                </a:lnTo>
                <a:cubicBezTo>
                  <a:pt x="126833" y="54173"/>
                  <a:pt x="123324" y="68994"/>
                  <a:pt x="119063" y="80461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43" name="Text 41"/>
          <p:cNvSpPr/>
          <p:nvPr/>
        </p:nvSpPr>
        <p:spPr>
          <a:xfrm>
            <a:off x="3110147" y="917602"/>
            <a:ext cx="11389473" cy="22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63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全部答对了吗？你已经是单词大师了！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22" grpId="0" animBg="1"/>
      <p:bldP spid="23" grpId="0" animBg="1"/>
      <p:bldP spid="28" grpId="0" animBg="1"/>
      <p:bldP spid="29" grpId="0" animBg="1"/>
      <p:bldP spid="34" grpId="0" animBg="1"/>
      <p:bldP spid="35" grpId="0" animBg="1"/>
      <p:bldP spid="40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e79a5e4451616c3cb0a8a69653848838ee18559d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21594" b="21594"/>
          <a:stretch/>
        </p:blipFill>
        <p:spPr>
          <a:xfrm>
            <a:off x="0" y="0"/>
            <a:ext cx="12192000" cy="6926415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926415"/>
          </a:xfrm>
          <a:custGeom>
            <a:avLst/>
            <a:gdLst/>
            <a:ahLst/>
            <a:cxnLst/>
            <a:rect l="l" t="t" r="r" b="b"/>
            <a:pathLst>
              <a:path w="12192000" h="6926415">
                <a:moveTo>
                  <a:pt x="0" y="0"/>
                </a:moveTo>
                <a:lnTo>
                  <a:pt x="12192000" y="0"/>
                </a:lnTo>
                <a:lnTo>
                  <a:pt x="12192000" y="6926415"/>
                </a:lnTo>
                <a:lnTo>
                  <a:pt x="0" y="69264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E8A94D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494067" y="-4128"/>
            <a:ext cx="1207876" cy="1207876"/>
          </a:xfrm>
          <a:custGeom>
            <a:avLst/>
            <a:gdLst/>
            <a:ahLst/>
            <a:cxnLst/>
            <a:rect l="l" t="t" r="r" b="b"/>
            <a:pathLst>
              <a:path w="1207876" h="1207876">
                <a:moveTo>
                  <a:pt x="603938" y="0"/>
                </a:moveTo>
                <a:lnTo>
                  <a:pt x="603938" y="0"/>
                </a:lnTo>
                <a:cubicBezTo>
                  <a:pt x="937261" y="0"/>
                  <a:pt x="1207876" y="270616"/>
                  <a:pt x="1207876" y="603938"/>
                </a:cubicBezTo>
                <a:lnTo>
                  <a:pt x="1207876" y="603938"/>
                </a:lnTo>
                <a:cubicBezTo>
                  <a:pt x="1207876" y="937261"/>
                  <a:pt x="937261" y="1207876"/>
                  <a:pt x="603938" y="1207876"/>
                </a:cubicBezTo>
                <a:lnTo>
                  <a:pt x="603938" y="1207876"/>
                </a:lnTo>
                <a:cubicBezTo>
                  <a:pt x="270616" y="1207876"/>
                  <a:pt x="0" y="937261"/>
                  <a:pt x="0" y="603938"/>
                </a:cubicBezTo>
                <a:lnTo>
                  <a:pt x="0" y="603938"/>
                </a:lnTo>
                <a:cubicBezTo>
                  <a:pt x="0" y="270616"/>
                  <a:pt x="270616" y="0"/>
                  <a:pt x="603938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5" name="Shape 2"/>
          <p:cNvSpPr/>
          <p:nvPr/>
        </p:nvSpPr>
        <p:spPr>
          <a:xfrm>
            <a:off x="5779523" y="316714"/>
            <a:ext cx="636966" cy="566192"/>
          </a:xfrm>
          <a:custGeom>
            <a:avLst/>
            <a:gdLst/>
            <a:ahLst/>
            <a:cxnLst/>
            <a:rect l="l" t="t" r="r" b="b"/>
            <a:pathLst>
              <a:path w="636966" h="566192">
                <a:moveTo>
                  <a:pt x="53080" y="216524"/>
                </a:moveTo>
                <a:lnTo>
                  <a:pt x="284423" y="311737"/>
                </a:lnTo>
                <a:cubicBezTo>
                  <a:pt x="295260" y="316161"/>
                  <a:pt x="306761" y="318483"/>
                  <a:pt x="318483" y="318483"/>
                </a:cubicBezTo>
                <a:cubicBezTo>
                  <a:pt x="330205" y="318483"/>
                  <a:pt x="341706" y="316161"/>
                  <a:pt x="352543" y="311737"/>
                </a:cubicBezTo>
                <a:lnTo>
                  <a:pt x="620599" y="201374"/>
                </a:lnTo>
                <a:cubicBezTo>
                  <a:pt x="630552" y="197283"/>
                  <a:pt x="636966" y="187662"/>
                  <a:pt x="636966" y="176935"/>
                </a:cubicBezTo>
                <a:cubicBezTo>
                  <a:pt x="636966" y="166208"/>
                  <a:pt x="630552" y="156587"/>
                  <a:pt x="620599" y="152496"/>
                </a:cubicBezTo>
                <a:lnTo>
                  <a:pt x="352543" y="42133"/>
                </a:lnTo>
                <a:cubicBezTo>
                  <a:pt x="341706" y="37709"/>
                  <a:pt x="330205" y="35387"/>
                  <a:pt x="318483" y="35387"/>
                </a:cubicBezTo>
                <a:cubicBezTo>
                  <a:pt x="306761" y="35387"/>
                  <a:pt x="295260" y="37709"/>
                  <a:pt x="284423" y="42133"/>
                </a:cubicBezTo>
                <a:lnTo>
                  <a:pt x="16366" y="152496"/>
                </a:lnTo>
                <a:cubicBezTo>
                  <a:pt x="6414" y="156587"/>
                  <a:pt x="0" y="166208"/>
                  <a:pt x="0" y="176935"/>
                </a:cubicBezTo>
                <a:lnTo>
                  <a:pt x="0" y="504265"/>
                </a:lnTo>
                <a:cubicBezTo>
                  <a:pt x="0" y="518972"/>
                  <a:pt x="11833" y="530805"/>
                  <a:pt x="26540" y="530805"/>
                </a:cubicBezTo>
                <a:cubicBezTo>
                  <a:pt x="41248" y="530805"/>
                  <a:pt x="53080" y="518972"/>
                  <a:pt x="53080" y="504265"/>
                </a:cubicBezTo>
                <a:lnTo>
                  <a:pt x="53080" y="216524"/>
                </a:lnTo>
                <a:close/>
                <a:moveTo>
                  <a:pt x="106161" y="295813"/>
                </a:moveTo>
                <a:lnTo>
                  <a:pt x="106161" y="424644"/>
                </a:lnTo>
                <a:cubicBezTo>
                  <a:pt x="106161" y="483254"/>
                  <a:pt x="201264" y="530805"/>
                  <a:pt x="318483" y="530805"/>
                </a:cubicBezTo>
                <a:cubicBezTo>
                  <a:pt x="435702" y="530805"/>
                  <a:pt x="530805" y="483254"/>
                  <a:pt x="530805" y="424644"/>
                </a:cubicBezTo>
                <a:lnTo>
                  <a:pt x="530805" y="295703"/>
                </a:lnTo>
                <a:lnTo>
                  <a:pt x="372780" y="360837"/>
                </a:lnTo>
                <a:cubicBezTo>
                  <a:pt x="355529" y="367914"/>
                  <a:pt x="337172" y="371563"/>
                  <a:pt x="318483" y="371563"/>
                </a:cubicBezTo>
                <a:cubicBezTo>
                  <a:pt x="299794" y="371563"/>
                  <a:pt x="281437" y="367914"/>
                  <a:pt x="264186" y="360837"/>
                </a:cubicBezTo>
                <a:lnTo>
                  <a:pt x="106161" y="295703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" name="Text 3"/>
          <p:cNvSpPr/>
          <p:nvPr/>
        </p:nvSpPr>
        <p:spPr>
          <a:xfrm>
            <a:off x="3564414" y="1505717"/>
            <a:ext cx="5067418" cy="679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35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Practice Makes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64414" y="2411624"/>
            <a:ext cx="5067418" cy="679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350" b="1" dirty="0">
                <a:solidFill>
                  <a:srgbClr val="E8A94D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Perfect!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043872" y="3853526"/>
            <a:ext cx="6111098" cy="1600436"/>
          </a:xfrm>
          <a:custGeom>
            <a:avLst/>
            <a:gdLst/>
            <a:ahLst/>
            <a:cxnLst/>
            <a:rect l="l" t="t" r="r" b="b"/>
            <a:pathLst>
              <a:path w="6111098" h="1600436">
                <a:moveTo>
                  <a:pt x="150985" y="0"/>
                </a:moveTo>
                <a:lnTo>
                  <a:pt x="5960113" y="0"/>
                </a:lnTo>
                <a:cubicBezTo>
                  <a:pt x="6043500" y="0"/>
                  <a:pt x="6111098" y="67598"/>
                  <a:pt x="6111098" y="150985"/>
                </a:cubicBezTo>
                <a:lnTo>
                  <a:pt x="6111098" y="1449451"/>
                </a:lnTo>
                <a:cubicBezTo>
                  <a:pt x="6111098" y="1532838"/>
                  <a:pt x="6043500" y="1600436"/>
                  <a:pt x="5960113" y="1600436"/>
                </a:cubicBezTo>
                <a:lnTo>
                  <a:pt x="150985" y="1600436"/>
                </a:lnTo>
                <a:cubicBezTo>
                  <a:pt x="67598" y="1600436"/>
                  <a:pt x="0" y="1532838"/>
                  <a:pt x="0" y="1449451"/>
                </a:cubicBezTo>
                <a:lnTo>
                  <a:pt x="0" y="150985"/>
                </a:lnTo>
                <a:cubicBezTo>
                  <a:pt x="0" y="67598"/>
                  <a:pt x="67598" y="0"/>
                  <a:pt x="150985" y="0"/>
                </a:cubicBezTo>
                <a:close/>
              </a:path>
            </a:pathLst>
          </a:custGeom>
          <a:solidFill>
            <a:srgbClr val="4A6C8C">
              <a:alpha val="20000"/>
            </a:srgbClr>
          </a:solidFill>
          <a:ln w="20320">
            <a:solidFill>
              <a:srgbClr val="4A6C8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282616" y="4163041"/>
            <a:ext cx="5633610" cy="4623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229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今天的挑战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296771" y="4774056"/>
            <a:ext cx="5605300" cy="368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783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"Try to write a short story using 5 of these words today."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540705" y="5761114"/>
            <a:ext cx="528446" cy="528446"/>
          </a:xfrm>
          <a:custGeom>
            <a:avLst/>
            <a:gdLst/>
            <a:ahLst/>
            <a:cxnLst/>
            <a:rect l="l" t="t" r="r" b="b"/>
            <a:pathLst>
              <a:path w="528446" h="528446">
                <a:moveTo>
                  <a:pt x="264223" y="0"/>
                </a:moveTo>
                <a:lnTo>
                  <a:pt x="264223" y="0"/>
                </a:lnTo>
                <a:cubicBezTo>
                  <a:pt x="410149" y="0"/>
                  <a:pt x="528446" y="118297"/>
                  <a:pt x="528446" y="264223"/>
                </a:cubicBezTo>
                <a:lnTo>
                  <a:pt x="528446" y="264223"/>
                </a:lnTo>
                <a:cubicBezTo>
                  <a:pt x="528446" y="410149"/>
                  <a:pt x="410149" y="528446"/>
                  <a:pt x="264223" y="528446"/>
                </a:cubicBezTo>
                <a:lnTo>
                  <a:pt x="264223" y="528446"/>
                </a:lnTo>
                <a:cubicBezTo>
                  <a:pt x="118297" y="528446"/>
                  <a:pt x="0" y="410149"/>
                  <a:pt x="0" y="264223"/>
                </a:cubicBezTo>
                <a:lnTo>
                  <a:pt x="0" y="264223"/>
                </a:lnTo>
                <a:cubicBezTo>
                  <a:pt x="0" y="118297"/>
                  <a:pt x="118297" y="0"/>
                  <a:pt x="264223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Shape 9"/>
          <p:cNvSpPr/>
          <p:nvPr/>
        </p:nvSpPr>
        <p:spPr>
          <a:xfrm>
            <a:off x="3710562" y="5930971"/>
            <a:ext cx="188731" cy="188731"/>
          </a:xfrm>
          <a:custGeom>
            <a:avLst/>
            <a:gdLst/>
            <a:ahLst/>
            <a:cxnLst/>
            <a:rect l="l" t="t" r="r" b="b"/>
            <a:pathLst>
              <a:path w="188731" h="188731">
                <a:moveTo>
                  <a:pt x="130084" y="7815"/>
                </a:moveTo>
                <a:lnTo>
                  <a:pt x="113533" y="24365"/>
                </a:lnTo>
                <a:lnTo>
                  <a:pt x="164365" y="75197"/>
                </a:lnTo>
                <a:lnTo>
                  <a:pt x="180916" y="58647"/>
                </a:lnTo>
                <a:cubicBezTo>
                  <a:pt x="185929" y="53670"/>
                  <a:pt x="188731" y="46888"/>
                  <a:pt x="188731" y="39810"/>
                </a:cubicBezTo>
                <a:cubicBezTo>
                  <a:pt x="188731" y="32733"/>
                  <a:pt x="185929" y="25950"/>
                  <a:pt x="180916" y="20974"/>
                </a:cubicBezTo>
                <a:lnTo>
                  <a:pt x="167756" y="7815"/>
                </a:lnTo>
                <a:cubicBezTo>
                  <a:pt x="162780" y="2801"/>
                  <a:pt x="155998" y="0"/>
                  <a:pt x="148920" y="0"/>
                </a:cubicBezTo>
                <a:cubicBezTo>
                  <a:pt x="141843" y="0"/>
                  <a:pt x="135060" y="2801"/>
                  <a:pt x="130084" y="7815"/>
                </a:cubicBezTo>
                <a:close/>
                <a:moveTo>
                  <a:pt x="101037" y="36861"/>
                </a:moveTo>
                <a:lnTo>
                  <a:pt x="21711" y="116150"/>
                </a:lnTo>
                <a:cubicBezTo>
                  <a:pt x="17767" y="120095"/>
                  <a:pt x="14892" y="125034"/>
                  <a:pt x="13381" y="130416"/>
                </a:cubicBezTo>
                <a:lnTo>
                  <a:pt x="332" y="177525"/>
                </a:lnTo>
                <a:cubicBezTo>
                  <a:pt x="-516" y="180584"/>
                  <a:pt x="332" y="183902"/>
                  <a:pt x="2617" y="186150"/>
                </a:cubicBezTo>
                <a:cubicBezTo>
                  <a:pt x="4903" y="188399"/>
                  <a:pt x="8183" y="189284"/>
                  <a:pt x="11243" y="188436"/>
                </a:cubicBezTo>
                <a:lnTo>
                  <a:pt x="58352" y="175350"/>
                </a:lnTo>
                <a:cubicBezTo>
                  <a:pt x="63733" y="173839"/>
                  <a:pt x="68636" y="171000"/>
                  <a:pt x="72617" y="167019"/>
                </a:cubicBezTo>
                <a:lnTo>
                  <a:pt x="151869" y="87693"/>
                </a:lnTo>
                <a:lnTo>
                  <a:pt x="101037" y="36861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0"/>
          <p:cNvSpPr/>
          <p:nvPr/>
        </p:nvSpPr>
        <p:spPr>
          <a:xfrm>
            <a:off x="4135206" y="5893225"/>
            <a:ext cx="849288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6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写作练习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163789" y="5798860"/>
            <a:ext cx="9437" cy="452954"/>
          </a:xfrm>
          <a:custGeom>
            <a:avLst/>
            <a:gdLst/>
            <a:ahLst/>
            <a:cxnLst/>
            <a:rect l="l" t="t" r="r" b="b"/>
            <a:pathLst>
              <a:path w="9437" h="452954">
                <a:moveTo>
                  <a:pt x="0" y="0"/>
                </a:moveTo>
                <a:lnTo>
                  <a:pt x="9437" y="0"/>
                </a:lnTo>
                <a:lnTo>
                  <a:pt x="9437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solidFill>
            <a:srgbClr val="F0F0F0">
              <a:alpha val="3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399702" y="5761114"/>
            <a:ext cx="528446" cy="528446"/>
          </a:xfrm>
          <a:custGeom>
            <a:avLst/>
            <a:gdLst/>
            <a:ahLst/>
            <a:cxnLst/>
            <a:rect l="l" t="t" r="r" b="b"/>
            <a:pathLst>
              <a:path w="528446" h="528446">
                <a:moveTo>
                  <a:pt x="264223" y="0"/>
                </a:moveTo>
                <a:lnTo>
                  <a:pt x="264223" y="0"/>
                </a:lnTo>
                <a:cubicBezTo>
                  <a:pt x="410149" y="0"/>
                  <a:pt x="528446" y="118297"/>
                  <a:pt x="528446" y="264223"/>
                </a:cubicBezTo>
                <a:lnTo>
                  <a:pt x="528446" y="264223"/>
                </a:lnTo>
                <a:cubicBezTo>
                  <a:pt x="528446" y="410149"/>
                  <a:pt x="410149" y="528446"/>
                  <a:pt x="264223" y="528446"/>
                </a:cubicBezTo>
                <a:lnTo>
                  <a:pt x="264223" y="528446"/>
                </a:lnTo>
                <a:cubicBezTo>
                  <a:pt x="118297" y="528446"/>
                  <a:pt x="0" y="410149"/>
                  <a:pt x="0" y="264223"/>
                </a:cubicBezTo>
                <a:lnTo>
                  <a:pt x="0" y="264223"/>
                </a:lnTo>
                <a:cubicBezTo>
                  <a:pt x="0" y="118297"/>
                  <a:pt x="118297" y="0"/>
                  <a:pt x="264223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6" name="Shape 13"/>
          <p:cNvSpPr/>
          <p:nvPr/>
        </p:nvSpPr>
        <p:spPr>
          <a:xfrm>
            <a:off x="5569560" y="5930971"/>
            <a:ext cx="188731" cy="188731"/>
          </a:xfrm>
          <a:custGeom>
            <a:avLst/>
            <a:gdLst/>
            <a:ahLst/>
            <a:cxnLst/>
            <a:rect l="l" t="t" r="r" b="b"/>
            <a:pathLst>
              <a:path w="188731" h="188731">
                <a:moveTo>
                  <a:pt x="94365" y="56029"/>
                </a:moveTo>
                <a:cubicBezTo>
                  <a:pt x="112268" y="56029"/>
                  <a:pt x="126803" y="41494"/>
                  <a:pt x="126803" y="23591"/>
                </a:cubicBezTo>
                <a:cubicBezTo>
                  <a:pt x="126803" y="5688"/>
                  <a:pt x="112268" y="-8847"/>
                  <a:pt x="94365" y="-8847"/>
                </a:cubicBezTo>
                <a:cubicBezTo>
                  <a:pt x="76462" y="-8847"/>
                  <a:pt x="61927" y="5688"/>
                  <a:pt x="61927" y="23591"/>
                </a:cubicBezTo>
                <a:cubicBezTo>
                  <a:pt x="61927" y="41494"/>
                  <a:pt x="76462" y="56029"/>
                  <a:pt x="94365" y="56029"/>
                </a:cubicBezTo>
                <a:close/>
                <a:moveTo>
                  <a:pt x="94365" y="166135"/>
                </a:moveTo>
                <a:lnTo>
                  <a:pt x="94365" y="111100"/>
                </a:lnTo>
                <a:cubicBezTo>
                  <a:pt x="100374" y="108594"/>
                  <a:pt x="106493" y="106050"/>
                  <a:pt x="112685" y="103470"/>
                </a:cubicBezTo>
                <a:cubicBezTo>
                  <a:pt x="127061" y="97499"/>
                  <a:pt x="142470" y="94402"/>
                  <a:pt x="158062" y="94402"/>
                </a:cubicBezTo>
                <a:lnTo>
                  <a:pt x="165139" y="94402"/>
                </a:lnTo>
                <a:lnTo>
                  <a:pt x="165139" y="153381"/>
                </a:lnTo>
                <a:lnTo>
                  <a:pt x="158062" y="153381"/>
                </a:lnTo>
                <a:cubicBezTo>
                  <a:pt x="136277" y="153381"/>
                  <a:pt x="114676" y="157693"/>
                  <a:pt x="94550" y="166098"/>
                </a:cubicBezTo>
                <a:lnTo>
                  <a:pt x="94365" y="166171"/>
                </a:lnTo>
                <a:close/>
                <a:moveTo>
                  <a:pt x="94365" y="85519"/>
                </a:moveTo>
                <a:lnTo>
                  <a:pt x="85113" y="81648"/>
                </a:lnTo>
                <a:cubicBezTo>
                  <a:pt x="67862" y="74460"/>
                  <a:pt x="49357" y="70774"/>
                  <a:pt x="30669" y="70774"/>
                </a:cubicBezTo>
                <a:lnTo>
                  <a:pt x="17693" y="70774"/>
                </a:lnTo>
                <a:cubicBezTo>
                  <a:pt x="7925" y="70774"/>
                  <a:pt x="0" y="78699"/>
                  <a:pt x="0" y="88467"/>
                </a:cubicBezTo>
                <a:lnTo>
                  <a:pt x="0" y="159241"/>
                </a:lnTo>
                <a:cubicBezTo>
                  <a:pt x="0" y="169010"/>
                  <a:pt x="7925" y="176935"/>
                  <a:pt x="17693" y="176935"/>
                </a:cubicBezTo>
                <a:lnTo>
                  <a:pt x="30669" y="176935"/>
                </a:lnTo>
                <a:cubicBezTo>
                  <a:pt x="49357" y="176935"/>
                  <a:pt x="67862" y="180621"/>
                  <a:pt x="85113" y="187809"/>
                </a:cubicBezTo>
                <a:lnTo>
                  <a:pt x="89831" y="189763"/>
                </a:lnTo>
                <a:cubicBezTo>
                  <a:pt x="92743" y="190979"/>
                  <a:pt x="95987" y="190979"/>
                  <a:pt x="98899" y="189763"/>
                </a:cubicBezTo>
                <a:lnTo>
                  <a:pt x="103618" y="187809"/>
                </a:lnTo>
                <a:cubicBezTo>
                  <a:pt x="120869" y="180621"/>
                  <a:pt x="139373" y="176935"/>
                  <a:pt x="158062" y="176935"/>
                </a:cubicBezTo>
                <a:lnTo>
                  <a:pt x="171037" y="176935"/>
                </a:lnTo>
                <a:cubicBezTo>
                  <a:pt x="180805" y="176935"/>
                  <a:pt x="188731" y="169010"/>
                  <a:pt x="188731" y="159241"/>
                </a:cubicBezTo>
                <a:lnTo>
                  <a:pt x="188731" y="88467"/>
                </a:lnTo>
                <a:cubicBezTo>
                  <a:pt x="188731" y="78699"/>
                  <a:pt x="180805" y="70774"/>
                  <a:pt x="171037" y="70774"/>
                </a:cubicBezTo>
                <a:lnTo>
                  <a:pt x="158062" y="70774"/>
                </a:lnTo>
                <a:cubicBezTo>
                  <a:pt x="139373" y="70774"/>
                  <a:pt x="120869" y="74460"/>
                  <a:pt x="103618" y="81648"/>
                </a:cubicBezTo>
                <a:lnTo>
                  <a:pt x="94365" y="85519"/>
                </a:ln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17" name="Text 14"/>
          <p:cNvSpPr/>
          <p:nvPr/>
        </p:nvSpPr>
        <p:spPr>
          <a:xfrm>
            <a:off x="5994204" y="5893225"/>
            <a:ext cx="849288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6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阅读巩固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022786" y="5798860"/>
            <a:ext cx="9437" cy="452954"/>
          </a:xfrm>
          <a:custGeom>
            <a:avLst/>
            <a:gdLst/>
            <a:ahLst/>
            <a:cxnLst/>
            <a:rect l="l" t="t" r="r" b="b"/>
            <a:pathLst>
              <a:path w="9437" h="452954">
                <a:moveTo>
                  <a:pt x="0" y="0"/>
                </a:moveTo>
                <a:lnTo>
                  <a:pt x="9437" y="0"/>
                </a:lnTo>
                <a:lnTo>
                  <a:pt x="9437" y="452954"/>
                </a:lnTo>
                <a:lnTo>
                  <a:pt x="0" y="452954"/>
                </a:lnTo>
                <a:lnTo>
                  <a:pt x="0" y="0"/>
                </a:lnTo>
                <a:close/>
              </a:path>
            </a:pathLst>
          </a:custGeom>
          <a:solidFill>
            <a:srgbClr val="F0F0F0">
              <a:alpha val="30196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7258699" y="5761114"/>
            <a:ext cx="528446" cy="528446"/>
          </a:xfrm>
          <a:custGeom>
            <a:avLst/>
            <a:gdLst/>
            <a:ahLst/>
            <a:cxnLst/>
            <a:rect l="l" t="t" r="r" b="b"/>
            <a:pathLst>
              <a:path w="528446" h="528446">
                <a:moveTo>
                  <a:pt x="264223" y="0"/>
                </a:moveTo>
                <a:lnTo>
                  <a:pt x="264223" y="0"/>
                </a:lnTo>
                <a:cubicBezTo>
                  <a:pt x="410149" y="0"/>
                  <a:pt x="528446" y="118297"/>
                  <a:pt x="528446" y="264223"/>
                </a:cubicBezTo>
                <a:lnTo>
                  <a:pt x="528446" y="264223"/>
                </a:lnTo>
                <a:cubicBezTo>
                  <a:pt x="528446" y="410149"/>
                  <a:pt x="410149" y="528446"/>
                  <a:pt x="264223" y="528446"/>
                </a:cubicBezTo>
                <a:lnTo>
                  <a:pt x="264223" y="528446"/>
                </a:lnTo>
                <a:cubicBezTo>
                  <a:pt x="118297" y="528446"/>
                  <a:pt x="0" y="410149"/>
                  <a:pt x="0" y="264223"/>
                </a:cubicBezTo>
                <a:lnTo>
                  <a:pt x="0" y="264223"/>
                </a:lnTo>
                <a:cubicBezTo>
                  <a:pt x="0" y="118297"/>
                  <a:pt x="118297" y="0"/>
                  <a:pt x="264223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0" name="Shape 17"/>
          <p:cNvSpPr/>
          <p:nvPr/>
        </p:nvSpPr>
        <p:spPr>
          <a:xfrm>
            <a:off x="7416761" y="5930971"/>
            <a:ext cx="212322" cy="188731"/>
          </a:xfrm>
          <a:custGeom>
            <a:avLst/>
            <a:gdLst/>
            <a:ahLst/>
            <a:cxnLst/>
            <a:rect l="l" t="t" r="r" b="b"/>
            <a:pathLst>
              <a:path w="212322" h="188731">
                <a:moveTo>
                  <a:pt x="141548" y="53080"/>
                </a:moveTo>
                <a:cubicBezTo>
                  <a:pt x="141548" y="88910"/>
                  <a:pt x="109847" y="117957"/>
                  <a:pt x="70774" y="117957"/>
                </a:cubicBezTo>
                <a:cubicBezTo>
                  <a:pt x="60932" y="117957"/>
                  <a:pt x="51569" y="116114"/>
                  <a:pt x="43054" y="112796"/>
                </a:cubicBezTo>
                <a:lnTo>
                  <a:pt x="12975" y="128720"/>
                </a:lnTo>
                <a:cubicBezTo>
                  <a:pt x="9547" y="130526"/>
                  <a:pt x="5345" y="129900"/>
                  <a:pt x="2580" y="127172"/>
                </a:cubicBezTo>
                <a:cubicBezTo>
                  <a:pt x="-184" y="124444"/>
                  <a:pt x="-811" y="120205"/>
                  <a:pt x="1032" y="116777"/>
                </a:cubicBezTo>
                <a:lnTo>
                  <a:pt x="14155" y="92006"/>
                </a:lnTo>
                <a:cubicBezTo>
                  <a:pt x="5271" y="81169"/>
                  <a:pt x="0" y="67678"/>
                  <a:pt x="0" y="53080"/>
                </a:cubicBezTo>
                <a:cubicBezTo>
                  <a:pt x="0" y="17251"/>
                  <a:pt x="31701" y="-11796"/>
                  <a:pt x="70774" y="-11796"/>
                </a:cubicBezTo>
                <a:cubicBezTo>
                  <a:pt x="109847" y="-11796"/>
                  <a:pt x="141548" y="17251"/>
                  <a:pt x="141548" y="53080"/>
                </a:cubicBezTo>
                <a:close/>
                <a:moveTo>
                  <a:pt x="141548" y="188731"/>
                </a:moveTo>
                <a:cubicBezTo>
                  <a:pt x="106861" y="188731"/>
                  <a:pt x="77999" y="165840"/>
                  <a:pt x="71954" y="135650"/>
                </a:cubicBezTo>
                <a:cubicBezTo>
                  <a:pt x="116187" y="135097"/>
                  <a:pt x="154634" y="103618"/>
                  <a:pt x="158873" y="60932"/>
                </a:cubicBezTo>
                <a:cubicBezTo>
                  <a:pt x="189578" y="68009"/>
                  <a:pt x="212322" y="93481"/>
                  <a:pt x="212322" y="123854"/>
                </a:cubicBezTo>
                <a:cubicBezTo>
                  <a:pt x="212322" y="138452"/>
                  <a:pt x="207051" y="151943"/>
                  <a:pt x="198167" y="162780"/>
                </a:cubicBezTo>
                <a:lnTo>
                  <a:pt x="211290" y="187551"/>
                </a:lnTo>
                <a:cubicBezTo>
                  <a:pt x="213096" y="190979"/>
                  <a:pt x="212469" y="195181"/>
                  <a:pt x="209742" y="197946"/>
                </a:cubicBezTo>
                <a:cubicBezTo>
                  <a:pt x="207014" y="200711"/>
                  <a:pt x="202775" y="201337"/>
                  <a:pt x="199347" y="199494"/>
                </a:cubicBezTo>
                <a:lnTo>
                  <a:pt x="169268" y="183570"/>
                </a:lnTo>
                <a:cubicBezTo>
                  <a:pt x="160753" y="186888"/>
                  <a:pt x="151390" y="188731"/>
                  <a:pt x="141548" y="188731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21" name="Text 18"/>
          <p:cNvSpPr/>
          <p:nvPr/>
        </p:nvSpPr>
        <p:spPr>
          <a:xfrm>
            <a:off x="7853201" y="5893225"/>
            <a:ext cx="849288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86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口语运用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388695" y="6667021"/>
            <a:ext cx="3416025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7" dirty="0">
                <a:solidFill>
                  <a:srgbClr val="F0F0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4000 Essential English Words - Book 2 Unit 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2409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PEOPLE &amp; CHARACTER · 1/4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25622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Blacksmith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9600" y="1234440"/>
            <a:ext cx="1628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[ˈblæksmɪθ]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51829" y="1181100"/>
            <a:ext cx="85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铁匠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05940"/>
            <a:ext cx="7105650" cy="1409700"/>
          </a:xfrm>
          <a:custGeom>
            <a:avLst/>
            <a:gdLst/>
            <a:ahLst/>
            <a:cxnLst/>
            <a:rect l="l" t="t" r="r" b="b"/>
            <a:pathLst>
              <a:path w="7105650" h="1409700">
                <a:moveTo>
                  <a:pt x="0" y="0"/>
                </a:moveTo>
                <a:lnTo>
                  <a:pt x="6991352" y="0"/>
                </a:lnTo>
                <a:cubicBezTo>
                  <a:pt x="7054477" y="0"/>
                  <a:pt x="7105650" y="51173"/>
                  <a:pt x="7105650" y="114298"/>
                </a:cubicBezTo>
                <a:lnTo>
                  <a:pt x="7105650" y="1295402"/>
                </a:lnTo>
                <a:cubicBezTo>
                  <a:pt x="7105650" y="1358527"/>
                  <a:pt x="7054477" y="1409700"/>
                  <a:pt x="6991352" y="1409700"/>
                </a:cubicBez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00050" y="1805940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Shape 7"/>
          <p:cNvSpPr/>
          <p:nvPr/>
        </p:nvSpPr>
        <p:spPr>
          <a:xfrm>
            <a:off x="623888" y="203442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1009650" y="199644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9600" y="2415421"/>
            <a:ext cx="523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Black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56216" y="2434471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22916" y="2415421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黑铁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9600" y="2758321"/>
            <a:ext cx="57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Smith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99078" y="2777371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465778" y="2758321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工匠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406021"/>
            <a:ext cx="7105650" cy="1104900"/>
          </a:xfrm>
          <a:custGeom>
            <a:avLst/>
            <a:gdLst/>
            <a:ahLst/>
            <a:cxnLst/>
            <a:rect l="l" t="t" r="r" b="b"/>
            <a:pathLst>
              <a:path w="7105650" h="1104900">
                <a:moveTo>
                  <a:pt x="0" y="0"/>
                </a:moveTo>
                <a:lnTo>
                  <a:pt x="6991348" y="0"/>
                </a:lnTo>
                <a:cubicBezTo>
                  <a:pt x="7054475" y="0"/>
                  <a:pt x="7105650" y="51175"/>
                  <a:pt x="7105650" y="114302"/>
                </a:cubicBezTo>
                <a:lnTo>
                  <a:pt x="7105650" y="990598"/>
                </a:lnTo>
                <a:cubicBezTo>
                  <a:pt x="7105650" y="1053725"/>
                  <a:pt x="7054475" y="1104900"/>
                  <a:pt x="6991348" y="1104900"/>
                </a:cubicBez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C85A54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00050" y="3406021"/>
            <a:ext cx="38100" cy="1104900"/>
          </a:xfrm>
          <a:custGeom>
            <a:avLst/>
            <a:gdLst/>
            <a:ahLst/>
            <a:cxnLst/>
            <a:rect l="l" t="t" r="r" b="b"/>
            <a:pathLst>
              <a:path w="38100" h="1104900">
                <a:moveTo>
                  <a:pt x="0" y="0"/>
                </a:moveTo>
                <a:lnTo>
                  <a:pt x="38100" y="0"/>
                </a:lnTo>
                <a:lnTo>
                  <a:pt x="38100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9" name="Shape 17"/>
          <p:cNvSpPr/>
          <p:nvPr/>
        </p:nvSpPr>
        <p:spPr>
          <a:xfrm>
            <a:off x="623888" y="3634503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0" name="Text 18"/>
          <p:cNvSpPr/>
          <p:nvPr/>
        </p:nvSpPr>
        <p:spPr>
          <a:xfrm>
            <a:off x="1009650" y="3596521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辅助记忆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09600" y="4015503"/>
            <a:ext cx="68008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威尔·史密斯 </a:t>
            </a:r>
            <a:r>
              <a:rPr lang="en-US" sz="15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(Will Smith)</a:t>
            </a: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的祖先是打铁的！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709875"/>
            <a:ext cx="7113270" cy="1274445"/>
          </a:xfrm>
          <a:custGeom>
            <a:avLst/>
            <a:gdLst/>
            <a:ahLst/>
            <a:cxnLst/>
            <a:rect l="l" t="t" r="r" b="b"/>
            <a:pathLst>
              <a:path w="7113270" h="1274445">
                <a:moveTo>
                  <a:pt x="114305" y="0"/>
                </a:moveTo>
                <a:lnTo>
                  <a:pt x="6998965" y="0"/>
                </a:lnTo>
                <a:cubicBezTo>
                  <a:pt x="7062094" y="0"/>
                  <a:pt x="7113270" y="51176"/>
                  <a:pt x="7113270" y="114305"/>
                </a:cubicBezTo>
                <a:lnTo>
                  <a:pt x="7113270" y="1160140"/>
                </a:lnTo>
                <a:cubicBezTo>
                  <a:pt x="7113270" y="1223269"/>
                  <a:pt x="7062094" y="1274445"/>
                  <a:pt x="69989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579120" y="4904184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9120" y="5208984"/>
            <a:ext cx="6810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"The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blacksmith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skillfully shaped the hot iron with his hammer."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79120" y="5563791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铁匠熟练地用锤子塑造炽热的铁块。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29550" y="400050"/>
            <a:ext cx="3962400" cy="4152900"/>
          </a:xfrm>
          <a:custGeom>
            <a:avLst/>
            <a:gdLst/>
            <a:ahLst/>
            <a:cxnLst/>
            <a:rect l="l" t="t" r="r" b="b"/>
            <a:pathLst>
              <a:path w="3962400" h="4152900">
                <a:moveTo>
                  <a:pt x="152394" y="0"/>
                </a:moveTo>
                <a:lnTo>
                  <a:pt x="3810006" y="0"/>
                </a:lnTo>
                <a:cubicBezTo>
                  <a:pt x="3894171" y="0"/>
                  <a:pt x="3962400" y="68229"/>
                  <a:pt x="3962400" y="152394"/>
                </a:cubicBezTo>
                <a:lnTo>
                  <a:pt x="3962400" y="4000506"/>
                </a:lnTo>
                <a:cubicBezTo>
                  <a:pt x="3962400" y="4084671"/>
                  <a:pt x="3894171" y="4152900"/>
                  <a:pt x="3810006" y="4152900"/>
                </a:cubicBezTo>
                <a:lnTo>
                  <a:pt x="152394" y="4152900"/>
                </a:lnTo>
                <a:cubicBezTo>
                  <a:pt x="68229" y="4152900"/>
                  <a:pt x="0" y="4084671"/>
                  <a:pt x="0" y="4000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4A6C8C"/>
            </a:solidFill>
            <a:prstDash val="solid"/>
          </a:ln>
        </p:spPr>
      </p:sp>
      <p:pic>
        <p:nvPicPr>
          <p:cNvPr id="27" name="Image 0" descr="https://kimi-web-img.moonshot.cn/img/cdn11.bigcommerce.com/42e1d69c4fa19c41529116d2f1f26f85fba6d722.jpg"/>
          <p:cNvPicPr>
            <a:picLocks noChangeAspect="1"/>
          </p:cNvPicPr>
          <p:nvPr/>
        </p:nvPicPr>
        <p:blipFill>
          <a:blip r:embed="rId3"/>
          <a:srcRect l="2315" r="2315"/>
          <a:stretch/>
        </p:blipFill>
        <p:spPr>
          <a:xfrm>
            <a:off x="7848600" y="419100"/>
            <a:ext cx="3924300" cy="4114800"/>
          </a:xfrm>
          <a:prstGeom prst="roundRect">
            <a:avLst>
              <a:gd name="adj" fmla="val 3883"/>
            </a:avLst>
          </a:prstGeom>
        </p:spPr>
      </p:pic>
      <p:sp>
        <p:nvSpPr>
          <p:cNvPr id="28" name="Shape 25"/>
          <p:cNvSpPr/>
          <p:nvPr/>
        </p:nvSpPr>
        <p:spPr>
          <a:xfrm>
            <a:off x="7829550" y="4781550"/>
            <a:ext cx="3962400" cy="1676400"/>
          </a:xfrm>
          <a:custGeom>
            <a:avLst/>
            <a:gdLst/>
            <a:ahLst/>
            <a:cxnLst/>
            <a:rect l="l" t="t" r="r" b="b"/>
            <a:pathLst>
              <a:path w="3962400" h="1676400">
                <a:moveTo>
                  <a:pt x="152402" y="0"/>
                </a:moveTo>
                <a:lnTo>
                  <a:pt x="3809998" y="0"/>
                </a:lnTo>
                <a:cubicBezTo>
                  <a:pt x="3894168" y="0"/>
                  <a:pt x="3962400" y="68232"/>
                  <a:pt x="3962400" y="152402"/>
                </a:cubicBezTo>
                <a:lnTo>
                  <a:pt x="3962400" y="1523998"/>
                </a:lnTo>
                <a:cubicBezTo>
                  <a:pt x="3962400" y="1608168"/>
                  <a:pt x="3894168" y="1676400"/>
                  <a:pt x="3809998" y="1676400"/>
                </a:cubicBezTo>
                <a:lnTo>
                  <a:pt x="152402" y="1676400"/>
                </a:lnTo>
                <a:cubicBezTo>
                  <a:pt x="68232" y="1676400"/>
                  <a:pt x="0" y="1608168"/>
                  <a:pt x="0" y="15239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29" name="Image 1" descr="https://kimi-web-img.moonshot.cn/img/i.pinimg.com/864bb52701ce63feb33424871422b152e91a0371.jpg"/>
          <p:cNvPicPr>
            <a:picLocks noChangeAspect="1"/>
          </p:cNvPicPr>
          <p:nvPr/>
        </p:nvPicPr>
        <p:blipFill>
          <a:blip r:embed="rId4"/>
          <a:srcRect t="33963" b="33963"/>
          <a:stretch/>
        </p:blipFill>
        <p:spPr>
          <a:xfrm>
            <a:off x="7848600" y="4800600"/>
            <a:ext cx="3924300" cy="1638300"/>
          </a:xfrm>
          <a:prstGeom prst="roundRect">
            <a:avLst>
              <a:gd name="adj" fmla="val 9302"/>
            </a:avLst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0050" y="400050"/>
            <a:ext cx="4533900" cy="6057900"/>
          </a:xfrm>
          <a:custGeom>
            <a:avLst/>
            <a:gdLst/>
            <a:ahLst/>
            <a:cxnLst/>
            <a:rect l="l" t="t" r="r" b="b"/>
            <a:pathLst>
              <a:path w="4533900" h="6057900">
                <a:moveTo>
                  <a:pt x="152384" y="0"/>
                </a:moveTo>
                <a:lnTo>
                  <a:pt x="4381516" y="0"/>
                </a:lnTo>
                <a:cubicBezTo>
                  <a:pt x="4465675" y="0"/>
                  <a:pt x="4533900" y="68225"/>
                  <a:pt x="4533900" y="152384"/>
                </a:cubicBezTo>
                <a:lnTo>
                  <a:pt x="4533900" y="5905516"/>
                </a:lnTo>
                <a:cubicBezTo>
                  <a:pt x="4533900" y="5989675"/>
                  <a:pt x="4465675" y="6057900"/>
                  <a:pt x="4381516" y="6057900"/>
                </a:cubicBezTo>
                <a:lnTo>
                  <a:pt x="152384" y="6057900"/>
                </a:lnTo>
                <a:cubicBezTo>
                  <a:pt x="68225" y="6057900"/>
                  <a:pt x="0" y="5989675"/>
                  <a:pt x="0" y="5905516"/>
                </a:cubicBezTo>
                <a:lnTo>
                  <a:pt x="0" y="152384"/>
                </a:lnTo>
                <a:cubicBezTo>
                  <a:pt x="0" y="68281"/>
                  <a:pt x="68281" y="0"/>
                  <a:pt x="15238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3" name="Image 0" descr="https://kimi-web-img.moonshot.cn/img/www.carolinalaw.com/d7f58042b159a5f1322198099de29126df17b2ca.jpg"/>
          <p:cNvPicPr>
            <a:picLocks noChangeAspect="1"/>
          </p:cNvPicPr>
          <p:nvPr/>
        </p:nvPicPr>
        <p:blipFill>
          <a:blip r:embed="rId3"/>
          <a:srcRect l="25093" r="25093"/>
          <a:stretch/>
        </p:blipFill>
        <p:spPr>
          <a:xfrm>
            <a:off x="419100" y="419100"/>
            <a:ext cx="4495800" cy="6019800"/>
          </a:xfrm>
          <a:prstGeom prst="roundRect">
            <a:avLst>
              <a:gd name="adj" fmla="val 3390"/>
            </a:avLst>
          </a:prstGeom>
        </p:spPr>
      </p:pic>
      <p:sp>
        <p:nvSpPr>
          <p:cNvPr id="4" name="Shape 1"/>
          <p:cNvSpPr/>
          <p:nvPr/>
        </p:nvSpPr>
        <p:spPr>
          <a:xfrm>
            <a:off x="52578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5" name="Text 2"/>
          <p:cNvSpPr/>
          <p:nvPr/>
        </p:nvSpPr>
        <p:spPr>
          <a:xfrm>
            <a:off x="5486400" y="381000"/>
            <a:ext cx="2409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PEOPLE &amp; CHARACTER · 2/4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486400" y="609600"/>
            <a:ext cx="25622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Benefactor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86400" y="1234441"/>
            <a:ext cx="17430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[ˈbenɪfæktər]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241262" y="1181100"/>
            <a:ext cx="2219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恩人，捐助者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76850" y="1805941"/>
            <a:ext cx="6534150" cy="1600200"/>
          </a:xfrm>
          <a:custGeom>
            <a:avLst/>
            <a:gdLst/>
            <a:ahLst/>
            <a:cxnLst/>
            <a:rect l="l" t="t" r="r" b="b"/>
            <a:pathLst>
              <a:path w="6534150" h="1600200">
                <a:moveTo>
                  <a:pt x="0" y="0"/>
                </a:moveTo>
                <a:lnTo>
                  <a:pt x="6419848" y="0"/>
                </a:lnTo>
                <a:cubicBezTo>
                  <a:pt x="6482933" y="0"/>
                  <a:pt x="6534150" y="51217"/>
                  <a:pt x="6534150" y="114302"/>
                </a:cubicBezTo>
                <a:lnTo>
                  <a:pt x="6534150" y="1485898"/>
                </a:lnTo>
                <a:cubicBezTo>
                  <a:pt x="6534150" y="1548983"/>
                  <a:pt x="6482933" y="1600200"/>
                  <a:pt x="6419848" y="1600200"/>
                </a:cubicBezTo>
                <a:lnTo>
                  <a:pt x="0" y="16002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76850" y="1805941"/>
            <a:ext cx="38100" cy="1600200"/>
          </a:xfrm>
          <a:custGeom>
            <a:avLst/>
            <a:gdLst/>
            <a:ahLst/>
            <a:cxnLst/>
            <a:rect l="l" t="t" r="r" b="b"/>
            <a:pathLst>
              <a:path w="38100" h="1600200">
                <a:moveTo>
                  <a:pt x="0" y="0"/>
                </a:moveTo>
                <a:lnTo>
                  <a:pt x="38100" y="0"/>
                </a:lnTo>
                <a:lnTo>
                  <a:pt x="38100" y="1600200"/>
                </a:lnTo>
                <a:lnTo>
                  <a:pt x="0" y="16002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1" name="Shape 8"/>
          <p:cNvSpPr/>
          <p:nvPr/>
        </p:nvSpPr>
        <p:spPr>
          <a:xfrm>
            <a:off x="5500688" y="203442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9"/>
          <p:cNvSpPr/>
          <p:nvPr/>
        </p:nvSpPr>
        <p:spPr>
          <a:xfrm>
            <a:off x="5886450" y="1996441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486400" y="2453522"/>
            <a:ext cx="714375" cy="419100"/>
          </a:xfrm>
          <a:custGeom>
            <a:avLst/>
            <a:gdLst/>
            <a:ahLst/>
            <a:cxnLst/>
            <a:rect l="l" t="t" r="r" b="b"/>
            <a:pathLst>
              <a:path w="714375" h="419100">
                <a:moveTo>
                  <a:pt x="76201" y="0"/>
                </a:moveTo>
                <a:lnTo>
                  <a:pt x="638174" y="0"/>
                </a:lnTo>
                <a:cubicBezTo>
                  <a:pt x="680259" y="0"/>
                  <a:pt x="714375" y="34116"/>
                  <a:pt x="714375" y="76201"/>
                </a:cubicBezTo>
                <a:lnTo>
                  <a:pt x="714375" y="342899"/>
                </a:lnTo>
                <a:cubicBezTo>
                  <a:pt x="714375" y="384984"/>
                  <a:pt x="680259" y="419100"/>
                  <a:pt x="6381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4" name="Text 11"/>
          <p:cNvSpPr/>
          <p:nvPr/>
        </p:nvSpPr>
        <p:spPr>
          <a:xfrm>
            <a:off x="5486400" y="2453522"/>
            <a:ext cx="809625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12813" y="2529722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541889" y="2453522"/>
            <a:ext cx="647700" cy="419100"/>
          </a:xfrm>
          <a:custGeom>
            <a:avLst/>
            <a:gdLst/>
            <a:ahLst/>
            <a:cxnLst/>
            <a:rect l="l" t="t" r="r" b="b"/>
            <a:pathLst>
              <a:path w="647700" h="419100">
                <a:moveTo>
                  <a:pt x="76201" y="0"/>
                </a:moveTo>
                <a:lnTo>
                  <a:pt x="571499" y="0"/>
                </a:lnTo>
                <a:cubicBezTo>
                  <a:pt x="613584" y="0"/>
                  <a:pt x="647700" y="34116"/>
                  <a:pt x="647700" y="76201"/>
                </a:cubicBezTo>
                <a:lnTo>
                  <a:pt x="647700" y="342899"/>
                </a:lnTo>
                <a:cubicBezTo>
                  <a:pt x="647700" y="384984"/>
                  <a:pt x="613584" y="419100"/>
                  <a:pt x="57149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7" name="Text 14"/>
          <p:cNvSpPr/>
          <p:nvPr/>
        </p:nvSpPr>
        <p:spPr>
          <a:xfrm>
            <a:off x="6541889" y="2453522"/>
            <a:ext cx="742950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Fact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302222" y="2529722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531298" y="2453522"/>
            <a:ext cx="476250" cy="419100"/>
          </a:xfrm>
          <a:custGeom>
            <a:avLst/>
            <a:gdLst/>
            <a:ahLst/>
            <a:cxnLst/>
            <a:rect l="l" t="t" r="r" b="b"/>
            <a:pathLst>
              <a:path w="476250" h="419100">
                <a:moveTo>
                  <a:pt x="76201" y="0"/>
                </a:moveTo>
                <a:lnTo>
                  <a:pt x="400049" y="0"/>
                </a:lnTo>
                <a:cubicBezTo>
                  <a:pt x="442134" y="0"/>
                  <a:pt x="476250" y="34116"/>
                  <a:pt x="476250" y="76201"/>
                </a:cubicBezTo>
                <a:lnTo>
                  <a:pt x="476250" y="342899"/>
                </a:lnTo>
                <a:cubicBezTo>
                  <a:pt x="476250" y="384984"/>
                  <a:pt x="442134" y="419100"/>
                  <a:pt x="4000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20" name="Text 17"/>
          <p:cNvSpPr/>
          <p:nvPr/>
        </p:nvSpPr>
        <p:spPr>
          <a:xfrm>
            <a:off x="7531298" y="2453522"/>
            <a:ext cx="571500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486400" y="2986922"/>
            <a:ext cx="621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好 + 做 + 人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265420" y="3604142"/>
            <a:ext cx="6539865" cy="1186815"/>
          </a:xfrm>
          <a:custGeom>
            <a:avLst/>
            <a:gdLst/>
            <a:ahLst/>
            <a:cxnLst/>
            <a:rect l="l" t="t" r="r" b="b"/>
            <a:pathLst>
              <a:path w="6539865" h="1186815">
                <a:moveTo>
                  <a:pt x="114302" y="0"/>
                </a:moveTo>
                <a:lnTo>
                  <a:pt x="6425563" y="0"/>
                </a:lnTo>
                <a:cubicBezTo>
                  <a:pt x="6488690" y="0"/>
                  <a:pt x="6539865" y="51175"/>
                  <a:pt x="6539865" y="114302"/>
                </a:cubicBezTo>
                <a:lnTo>
                  <a:pt x="6539865" y="1072513"/>
                </a:lnTo>
                <a:cubicBezTo>
                  <a:pt x="6539865" y="1135640"/>
                  <a:pt x="6488690" y="1186815"/>
                  <a:pt x="6425563" y="1186815"/>
                </a:cubicBezTo>
                <a:lnTo>
                  <a:pt x="114302" y="1186815"/>
                </a:lnTo>
                <a:cubicBezTo>
                  <a:pt x="51175" y="1186815"/>
                  <a:pt x="0" y="1135640"/>
                  <a:pt x="0" y="107251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5492115" y="384024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4" name="Text 21"/>
          <p:cNvSpPr/>
          <p:nvPr/>
        </p:nvSpPr>
        <p:spPr>
          <a:xfrm>
            <a:off x="5863590" y="3802261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463540" y="4221242"/>
            <a:ext cx="62579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做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好事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给别人带来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便利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的人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261610" y="4992768"/>
            <a:ext cx="6541770" cy="1274445"/>
          </a:xfrm>
          <a:custGeom>
            <a:avLst/>
            <a:gdLst/>
            <a:ahLst/>
            <a:cxnLst/>
            <a:rect l="l" t="t" r="r" b="b"/>
            <a:pathLst>
              <a:path w="6541770" h="1274445">
                <a:moveTo>
                  <a:pt x="114305" y="0"/>
                </a:moveTo>
                <a:lnTo>
                  <a:pt x="6427465" y="0"/>
                </a:lnTo>
                <a:cubicBezTo>
                  <a:pt x="6490594" y="0"/>
                  <a:pt x="6541770" y="51176"/>
                  <a:pt x="6541770" y="114305"/>
                </a:cubicBezTo>
                <a:lnTo>
                  <a:pt x="6541770" y="1160140"/>
                </a:lnTo>
                <a:cubicBezTo>
                  <a:pt x="6541770" y="1223269"/>
                  <a:pt x="6490594" y="1274445"/>
                  <a:pt x="64274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5455920" y="5187076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455920" y="5491876"/>
            <a:ext cx="62388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"The anonymous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benefactor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donated millions to the children's hospital."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5455920" y="5846683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这位匿名捐助者向儿童医院捐赠了数百万美元。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0" y="0"/>
                </a:moveTo>
                <a:lnTo>
                  <a:pt x="76200" y="0"/>
                </a:lnTo>
                <a:lnTo>
                  <a:pt x="76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PEOPLE &amp; CHARACTER · 3/4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2400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Humble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9600" y="1120141"/>
            <a:ext cx="942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[ˈhʌmbl]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90080" y="1066800"/>
            <a:ext cx="1000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谦逊的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596272"/>
            <a:ext cx="4419600" cy="4238625"/>
          </a:xfrm>
          <a:custGeom>
            <a:avLst/>
            <a:gdLst/>
            <a:ahLst/>
            <a:cxnLst/>
            <a:rect l="l" t="t" r="r" b="b"/>
            <a:pathLst>
              <a:path w="4419600" h="4238625">
                <a:moveTo>
                  <a:pt x="152421" y="0"/>
                </a:moveTo>
                <a:lnTo>
                  <a:pt x="4267179" y="0"/>
                </a:lnTo>
                <a:cubicBezTo>
                  <a:pt x="4351359" y="0"/>
                  <a:pt x="4419600" y="68241"/>
                  <a:pt x="4419600" y="152421"/>
                </a:cubicBezTo>
                <a:lnTo>
                  <a:pt x="4419600" y="4086204"/>
                </a:lnTo>
                <a:cubicBezTo>
                  <a:pt x="4419600" y="4170384"/>
                  <a:pt x="4351359" y="4238625"/>
                  <a:pt x="4267179" y="4238625"/>
                </a:cubicBezTo>
                <a:lnTo>
                  <a:pt x="152421" y="4238625"/>
                </a:lnTo>
                <a:cubicBezTo>
                  <a:pt x="68241" y="4238625"/>
                  <a:pt x="0" y="4170384"/>
                  <a:pt x="0" y="4086204"/>
                </a:cubicBezTo>
                <a:lnTo>
                  <a:pt x="0" y="152421"/>
                </a:lnTo>
                <a:cubicBezTo>
                  <a:pt x="0" y="68241"/>
                  <a:pt x="68241" y="0"/>
                  <a:pt x="15242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8" name="Image 0" descr="https://kimi-web-img.moonshot.cn/img/susanrushton.net/f89801ae1fe9e4129be0bfab76b2486c06fcec12.jpg"/>
          <p:cNvPicPr>
            <a:picLocks noChangeAspect="1"/>
          </p:cNvPicPr>
          <p:nvPr/>
        </p:nvPicPr>
        <p:blipFill>
          <a:blip r:embed="rId3"/>
          <a:srcRect t="9475" b="9475"/>
          <a:stretch/>
        </p:blipFill>
        <p:spPr>
          <a:xfrm>
            <a:off x="419100" y="1615322"/>
            <a:ext cx="4381500" cy="4200525"/>
          </a:xfrm>
          <a:prstGeom prst="roundRect">
            <a:avLst>
              <a:gd name="adj" fmla="val 3628"/>
            </a:avLst>
          </a:prstGeom>
        </p:spPr>
      </p:pic>
      <p:sp>
        <p:nvSpPr>
          <p:cNvPr id="9" name="Shape 6"/>
          <p:cNvSpPr/>
          <p:nvPr/>
        </p:nvSpPr>
        <p:spPr>
          <a:xfrm>
            <a:off x="5048250" y="1577222"/>
            <a:ext cx="6762750" cy="1104900"/>
          </a:xfrm>
          <a:custGeom>
            <a:avLst/>
            <a:gdLst/>
            <a:ahLst/>
            <a:cxnLst/>
            <a:rect l="l" t="t" r="r" b="b"/>
            <a:pathLst>
              <a:path w="6762750" h="1104900">
                <a:moveTo>
                  <a:pt x="0" y="0"/>
                </a:moveTo>
                <a:lnTo>
                  <a:pt x="6648448" y="0"/>
                </a:lnTo>
                <a:cubicBezTo>
                  <a:pt x="6711575" y="0"/>
                  <a:pt x="6762750" y="51175"/>
                  <a:pt x="6762750" y="114302"/>
                </a:cubicBezTo>
                <a:lnTo>
                  <a:pt x="6762750" y="990598"/>
                </a:lnTo>
                <a:cubicBezTo>
                  <a:pt x="6762750" y="1053725"/>
                  <a:pt x="6711575" y="1104900"/>
                  <a:pt x="6648448" y="1104900"/>
                </a:cubicBez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C85A54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048250" y="1577222"/>
            <a:ext cx="38100" cy="1104900"/>
          </a:xfrm>
          <a:custGeom>
            <a:avLst/>
            <a:gdLst/>
            <a:ahLst/>
            <a:cxnLst/>
            <a:rect l="l" t="t" r="r" b="b"/>
            <a:pathLst>
              <a:path w="38100" h="1104900">
                <a:moveTo>
                  <a:pt x="0" y="0"/>
                </a:moveTo>
                <a:lnTo>
                  <a:pt x="38100" y="0"/>
                </a:lnTo>
                <a:lnTo>
                  <a:pt x="38100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1" name="Shape 8"/>
          <p:cNvSpPr/>
          <p:nvPr/>
        </p:nvSpPr>
        <p:spPr>
          <a:xfrm>
            <a:off x="5243513" y="176772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4129" y="2604"/>
                </a:moveTo>
                <a:cubicBezTo>
                  <a:pt x="176957" y="4874"/>
                  <a:pt x="178594" y="8297"/>
                  <a:pt x="178594" y="11906"/>
                </a:cubicBezTo>
                <a:lnTo>
                  <a:pt x="178594" y="125016"/>
                </a:lnTo>
                <a:cubicBezTo>
                  <a:pt x="178594" y="141461"/>
                  <a:pt x="162595" y="154781"/>
                  <a:pt x="142875" y="154781"/>
                </a:cubicBezTo>
                <a:cubicBezTo>
                  <a:pt x="123155" y="154781"/>
                  <a:pt x="107156" y="141461"/>
                  <a:pt x="107156" y="125016"/>
                </a:cubicBezTo>
                <a:cubicBezTo>
                  <a:pt x="107156" y="108570"/>
                  <a:pt x="123155" y="95250"/>
                  <a:pt x="142875" y="95250"/>
                </a:cubicBezTo>
                <a:cubicBezTo>
                  <a:pt x="147042" y="95250"/>
                  <a:pt x="151061" y="95845"/>
                  <a:pt x="154781" y="96962"/>
                </a:cubicBezTo>
                <a:lnTo>
                  <a:pt x="154781" y="53541"/>
                </a:lnTo>
                <a:lnTo>
                  <a:pt x="71438" y="72070"/>
                </a:lnTo>
                <a:lnTo>
                  <a:pt x="71438" y="148828"/>
                </a:lnTo>
                <a:cubicBezTo>
                  <a:pt x="71438" y="165274"/>
                  <a:pt x="55438" y="178594"/>
                  <a:pt x="35719" y="178594"/>
                </a:cubicBezTo>
                <a:cubicBezTo>
                  <a:pt x="15999" y="178594"/>
                  <a:pt x="0" y="165274"/>
                  <a:pt x="0" y="148828"/>
                </a:cubicBezTo>
                <a:cubicBezTo>
                  <a:pt x="0" y="132383"/>
                  <a:pt x="15999" y="119063"/>
                  <a:pt x="35719" y="119063"/>
                </a:cubicBezTo>
                <a:cubicBezTo>
                  <a:pt x="39886" y="119063"/>
                  <a:pt x="43904" y="119658"/>
                  <a:pt x="47625" y="120774"/>
                </a:cubicBezTo>
                <a:lnTo>
                  <a:pt x="47625" y="35719"/>
                </a:lnTo>
                <a:cubicBezTo>
                  <a:pt x="47625" y="30138"/>
                  <a:pt x="51495" y="25301"/>
                  <a:pt x="56964" y="24110"/>
                </a:cubicBezTo>
                <a:lnTo>
                  <a:pt x="164120" y="298"/>
                </a:lnTo>
                <a:cubicBezTo>
                  <a:pt x="167655" y="-484"/>
                  <a:pt x="171338" y="372"/>
                  <a:pt x="174166" y="2642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9"/>
          <p:cNvSpPr/>
          <p:nvPr/>
        </p:nvSpPr>
        <p:spPr>
          <a:xfrm>
            <a:off x="5572125" y="1729622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19700" y="2072522"/>
            <a:ext cx="1438275" cy="457200"/>
          </a:xfrm>
          <a:custGeom>
            <a:avLst/>
            <a:gdLst/>
            <a:ahLst/>
            <a:cxnLst/>
            <a:rect l="l" t="t" r="r" b="b"/>
            <a:pathLst>
              <a:path w="1438275" h="457200">
                <a:moveTo>
                  <a:pt x="76202" y="0"/>
                </a:moveTo>
                <a:lnTo>
                  <a:pt x="1362073" y="0"/>
                </a:lnTo>
                <a:cubicBezTo>
                  <a:pt x="1404158" y="0"/>
                  <a:pt x="1438275" y="34117"/>
                  <a:pt x="1438275" y="76202"/>
                </a:cubicBezTo>
                <a:lnTo>
                  <a:pt x="1438275" y="380998"/>
                </a:lnTo>
                <a:cubicBezTo>
                  <a:pt x="1438275" y="423083"/>
                  <a:pt x="1404158" y="457200"/>
                  <a:pt x="1362073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Text 11"/>
          <p:cNvSpPr/>
          <p:nvPr/>
        </p:nvSpPr>
        <p:spPr>
          <a:xfrm>
            <a:off x="5372100" y="2148722"/>
            <a:ext cx="1247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谐音 "含苞"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036820" y="2842021"/>
            <a:ext cx="6768465" cy="1767840"/>
          </a:xfrm>
          <a:custGeom>
            <a:avLst/>
            <a:gdLst/>
            <a:ahLst/>
            <a:cxnLst/>
            <a:rect l="l" t="t" r="r" b="b"/>
            <a:pathLst>
              <a:path w="6768465" h="1767840">
                <a:moveTo>
                  <a:pt x="114309" y="0"/>
                </a:moveTo>
                <a:lnTo>
                  <a:pt x="6654156" y="0"/>
                </a:lnTo>
                <a:cubicBezTo>
                  <a:pt x="6717287" y="0"/>
                  <a:pt x="6768465" y="51178"/>
                  <a:pt x="6768465" y="114309"/>
                </a:cubicBezTo>
                <a:lnTo>
                  <a:pt x="6768465" y="1653531"/>
                </a:lnTo>
                <a:cubicBezTo>
                  <a:pt x="6768465" y="1716662"/>
                  <a:pt x="6717287" y="1767840"/>
                  <a:pt x="6654156" y="1767840"/>
                </a:cubicBezTo>
                <a:lnTo>
                  <a:pt x="114309" y="1767840"/>
                </a:lnTo>
                <a:cubicBezTo>
                  <a:pt x="51178" y="1767840"/>
                  <a:pt x="0" y="1716662"/>
                  <a:pt x="0" y="1653531"/>
                </a:cubicBezTo>
                <a:lnTo>
                  <a:pt x="0" y="114309"/>
                </a:lnTo>
                <a:cubicBezTo>
                  <a:pt x="0" y="51220"/>
                  <a:pt x="51220" y="0"/>
                  <a:pt x="114309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220653" y="343793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270" y="4539"/>
                </a:moveTo>
                <a:lnTo>
                  <a:pt x="115453" y="37356"/>
                </a:lnTo>
                <a:lnTo>
                  <a:pt x="153144" y="75047"/>
                </a:lnTo>
                <a:lnTo>
                  <a:pt x="185961" y="42230"/>
                </a:lnTo>
                <a:cubicBezTo>
                  <a:pt x="188863" y="39291"/>
                  <a:pt x="190500" y="35347"/>
                  <a:pt x="190500" y="31254"/>
                </a:cubicBezTo>
                <a:cubicBezTo>
                  <a:pt x="190500" y="27161"/>
                  <a:pt x="188863" y="23217"/>
                  <a:pt x="185961" y="20278"/>
                </a:cubicBezTo>
                <a:lnTo>
                  <a:pt x="170222" y="4539"/>
                </a:lnTo>
                <a:cubicBezTo>
                  <a:pt x="167283" y="1637"/>
                  <a:pt x="163339" y="0"/>
                  <a:pt x="159246" y="0"/>
                </a:cubicBezTo>
                <a:cubicBezTo>
                  <a:pt x="155153" y="0"/>
                  <a:pt x="151209" y="1637"/>
                  <a:pt x="148270" y="4539"/>
                </a:cubicBezTo>
                <a:close/>
                <a:moveTo>
                  <a:pt x="102840" y="49969"/>
                </a:moveTo>
                <a:lnTo>
                  <a:pt x="4539" y="148270"/>
                </a:lnTo>
                <a:cubicBezTo>
                  <a:pt x="1637" y="151209"/>
                  <a:pt x="0" y="155153"/>
                  <a:pt x="0" y="159246"/>
                </a:cubicBezTo>
                <a:cubicBezTo>
                  <a:pt x="0" y="163339"/>
                  <a:pt x="1637" y="167283"/>
                  <a:pt x="4539" y="170222"/>
                </a:cubicBezTo>
                <a:lnTo>
                  <a:pt x="20278" y="185961"/>
                </a:lnTo>
                <a:cubicBezTo>
                  <a:pt x="23217" y="188863"/>
                  <a:pt x="27161" y="190500"/>
                  <a:pt x="31254" y="190500"/>
                </a:cubicBezTo>
                <a:cubicBezTo>
                  <a:pt x="35347" y="190500"/>
                  <a:pt x="39291" y="188863"/>
                  <a:pt x="42230" y="185961"/>
                </a:cubicBezTo>
                <a:lnTo>
                  <a:pt x="140531" y="87660"/>
                </a:lnTo>
                <a:lnTo>
                  <a:pt x="102840" y="49969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7" name="Text 14"/>
          <p:cNvSpPr/>
          <p:nvPr/>
        </p:nvSpPr>
        <p:spPr>
          <a:xfrm>
            <a:off x="5549265" y="3399830"/>
            <a:ext cx="476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196840" y="3742730"/>
            <a:ext cx="65436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像 </a:t>
            </a:r>
            <a:r>
              <a:rPr lang="en-US" sz="15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含苞待放</a:t>
            </a: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的花朵一样 </a:t>
            </a:r>
            <a:r>
              <a:rPr lang="en-US" sz="15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低头</a:t>
            </a:r>
            <a:r>
              <a:rPr lang="en-US" sz="15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，不张扬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033010" y="4773930"/>
            <a:ext cx="6770370" cy="1074420"/>
          </a:xfrm>
          <a:custGeom>
            <a:avLst/>
            <a:gdLst/>
            <a:ahLst/>
            <a:cxnLst/>
            <a:rect l="l" t="t" r="r" b="b"/>
            <a:pathLst>
              <a:path w="6770370" h="1074420">
                <a:moveTo>
                  <a:pt x="114297" y="0"/>
                </a:moveTo>
                <a:lnTo>
                  <a:pt x="6656073" y="0"/>
                </a:lnTo>
                <a:cubicBezTo>
                  <a:pt x="6719198" y="0"/>
                  <a:pt x="6770370" y="51172"/>
                  <a:pt x="6770370" y="114297"/>
                </a:cubicBezTo>
                <a:lnTo>
                  <a:pt x="6770370" y="960123"/>
                </a:lnTo>
                <a:cubicBezTo>
                  <a:pt x="6770370" y="1023248"/>
                  <a:pt x="6719198" y="1074420"/>
                  <a:pt x="6656073" y="1074420"/>
                </a:cubicBezTo>
                <a:lnTo>
                  <a:pt x="114297" y="1074420"/>
                </a:lnTo>
                <a:cubicBezTo>
                  <a:pt x="51172" y="1074420"/>
                  <a:pt x="0" y="1023248"/>
                  <a:pt x="0" y="96012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189220" y="4930141"/>
            <a:ext cx="653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189220" y="5196841"/>
            <a:ext cx="653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"Despite his great success, he remained </a:t>
            </a:r>
            <a:r>
              <a:rPr lang="en-US" sz="120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humble</a:t>
            </a:r>
            <a:r>
              <a:rPr lang="en-US" sz="120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kind."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189220" y="5463541"/>
            <a:ext cx="653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尽管取得了巨大成功，他依然保持谦逊和善良。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384810" y="6008371"/>
            <a:ext cx="11418570" cy="464820"/>
          </a:xfrm>
          <a:custGeom>
            <a:avLst/>
            <a:gdLst/>
            <a:ahLst/>
            <a:cxnLst/>
            <a:rect l="l" t="t" r="r" b="b"/>
            <a:pathLst>
              <a:path w="11418570" h="464820">
                <a:moveTo>
                  <a:pt x="114299" y="0"/>
                </a:moveTo>
                <a:lnTo>
                  <a:pt x="11304271" y="0"/>
                </a:lnTo>
                <a:cubicBezTo>
                  <a:pt x="11367396" y="0"/>
                  <a:pt x="11418570" y="51174"/>
                  <a:pt x="11418570" y="114299"/>
                </a:cubicBezTo>
                <a:lnTo>
                  <a:pt x="11418570" y="350521"/>
                </a:lnTo>
                <a:cubicBezTo>
                  <a:pt x="11418570" y="413646"/>
                  <a:pt x="11367396" y="464820"/>
                  <a:pt x="11304271" y="464820"/>
                </a:cubicBezTo>
                <a:lnTo>
                  <a:pt x="114299" y="464820"/>
                </a:lnTo>
                <a:cubicBezTo>
                  <a:pt x="51174" y="464820"/>
                  <a:pt x="0" y="413646"/>
                  <a:pt x="0" y="350521"/>
                </a:cubicBezTo>
                <a:lnTo>
                  <a:pt x="0" y="114299"/>
                </a:lnTo>
                <a:cubicBezTo>
                  <a:pt x="0" y="51174"/>
                  <a:pt x="51174" y="0"/>
                  <a:pt x="114299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550545" y="614553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5" name="Text 22"/>
          <p:cNvSpPr/>
          <p:nvPr/>
        </p:nvSpPr>
        <p:spPr>
          <a:xfrm>
            <a:off x="893445" y="6126480"/>
            <a:ext cx="3400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记忆联想：</a:t>
            </a:r>
            <a:r>
              <a:rPr lang="en-US" sz="12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含苞 = 还未完全开放 = 不张扬 = 谦逊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PEOPLE &amp; CHARACTER · 4/4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2457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Modest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9600" y="1234441"/>
            <a:ext cx="1276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[ˈmɒdɪst]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892260" y="1181100"/>
            <a:ext cx="2562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谦虚的；适度的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05941"/>
            <a:ext cx="7105650" cy="1676400"/>
          </a:xfrm>
          <a:custGeom>
            <a:avLst/>
            <a:gdLst/>
            <a:ahLst/>
            <a:cxnLst/>
            <a:rect l="l" t="t" r="r" b="b"/>
            <a:pathLst>
              <a:path w="7105650" h="1676400">
                <a:moveTo>
                  <a:pt x="0" y="0"/>
                </a:moveTo>
                <a:lnTo>
                  <a:pt x="6991353" y="0"/>
                </a:lnTo>
                <a:cubicBezTo>
                  <a:pt x="7054478" y="0"/>
                  <a:pt x="7105650" y="51172"/>
                  <a:pt x="7105650" y="114297"/>
                </a:cubicBezTo>
                <a:lnTo>
                  <a:pt x="7105650" y="1562103"/>
                </a:lnTo>
                <a:cubicBezTo>
                  <a:pt x="7105650" y="1625228"/>
                  <a:pt x="7054478" y="1676400"/>
                  <a:pt x="6991353" y="1676400"/>
                </a:cubicBez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00050" y="1805941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Shape 7"/>
          <p:cNvSpPr/>
          <p:nvPr/>
        </p:nvSpPr>
        <p:spPr>
          <a:xfrm>
            <a:off x="623888" y="203442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1009650" y="1996441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2453522"/>
            <a:ext cx="1009650" cy="533400"/>
          </a:xfrm>
          <a:custGeom>
            <a:avLst/>
            <a:gdLst/>
            <a:ahLst/>
            <a:cxnLst/>
            <a:rect l="l" t="t" r="r" b="b"/>
            <a:pathLst>
              <a:path w="1009650" h="533400">
                <a:moveTo>
                  <a:pt x="76202" y="0"/>
                </a:moveTo>
                <a:lnTo>
                  <a:pt x="933448" y="0"/>
                </a:lnTo>
                <a:cubicBezTo>
                  <a:pt x="975533" y="0"/>
                  <a:pt x="1009650" y="34117"/>
                  <a:pt x="1009650" y="76202"/>
                </a:cubicBezTo>
                <a:lnTo>
                  <a:pt x="1009650" y="457198"/>
                </a:lnTo>
                <a:cubicBezTo>
                  <a:pt x="1009650" y="499255"/>
                  <a:pt x="975505" y="533400"/>
                  <a:pt x="9334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10"/>
          <p:cNvSpPr/>
          <p:nvPr/>
        </p:nvSpPr>
        <p:spPr>
          <a:xfrm>
            <a:off x="552450" y="2453522"/>
            <a:ext cx="1123950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1500" y="3063004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模特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768078" y="2701054"/>
            <a:ext cx="314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F0F0F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092523" y="2453522"/>
            <a:ext cx="800100" cy="533400"/>
          </a:xfrm>
          <a:custGeom>
            <a:avLst/>
            <a:gdLst/>
            <a:ahLst/>
            <a:cxnLst/>
            <a:rect l="l" t="t" r="r" b="b"/>
            <a:pathLst>
              <a:path w="800100" h="533400">
                <a:moveTo>
                  <a:pt x="76202" y="0"/>
                </a:moveTo>
                <a:lnTo>
                  <a:pt x="723898" y="0"/>
                </a:lnTo>
                <a:cubicBezTo>
                  <a:pt x="765983" y="0"/>
                  <a:pt x="800100" y="34117"/>
                  <a:pt x="800100" y="76202"/>
                </a:cubicBezTo>
                <a:lnTo>
                  <a:pt x="800100" y="457198"/>
                </a:lnTo>
                <a:cubicBezTo>
                  <a:pt x="800100" y="499283"/>
                  <a:pt x="765983" y="533400"/>
                  <a:pt x="7238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6" name="Text 14"/>
          <p:cNvSpPr/>
          <p:nvPr/>
        </p:nvSpPr>
        <p:spPr>
          <a:xfrm>
            <a:off x="2035373" y="2453522"/>
            <a:ext cx="914400" cy="533400"/>
          </a:xfrm>
          <a:prstGeom prst="rect">
            <a:avLst/>
          </a:prstGeom>
          <a:noFill/>
          <a:ln/>
        </p:spPr>
        <p:txBody>
          <a:bodyPr wrap="square" lIns="190500" tIns="114300" rIns="190500" bIns="11430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054423" y="3063004"/>
            <a:ext cx="87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最好的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8620" y="3680224"/>
            <a:ext cx="7111365" cy="1186815"/>
          </a:xfrm>
          <a:custGeom>
            <a:avLst/>
            <a:gdLst/>
            <a:ahLst/>
            <a:cxnLst/>
            <a:rect l="l" t="t" r="r" b="b"/>
            <a:pathLst>
              <a:path w="7111365" h="1186815">
                <a:moveTo>
                  <a:pt x="114302" y="0"/>
                </a:moveTo>
                <a:lnTo>
                  <a:pt x="6997063" y="0"/>
                </a:lnTo>
                <a:cubicBezTo>
                  <a:pt x="7060190" y="0"/>
                  <a:pt x="7111365" y="51175"/>
                  <a:pt x="7111365" y="114302"/>
                </a:cubicBezTo>
                <a:lnTo>
                  <a:pt x="7111365" y="1072513"/>
                </a:lnTo>
                <a:cubicBezTo>
                  <a:pt x="7111365" y="1135640"/>
                  <a:pt x="7060190" y="1186815"/>
                  <a:pt x="6997063" y="1186815"/>
                </a:cubicBezTo>
                <a:lnTo>
                  <a:pt x="114302" y="1186815"/>
                </a:lnTo>
                <a:cubicBezTo>
                  <a:pt x="51175" y="1186815"/>
                  <a:pt x="0" y="1135640"/>
                  <a:pt x="0" y="107251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15315" y="391632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0" name="Text 18"/>
          <p:cNvSpPr/>
          <p:nvPr/>
        </p:nvSpPr>
        <p:spPr>
          <a:xfrm>
            <a:off x="986790" y="3878345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86740" y="4297324"/>
            <a:ext cx="68294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即使是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最好的模特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，也保持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低调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5068850"/>
            <a:ext cx="7113270" cy="1274445"/>
          </a:xfrm>
          <a:custGeom>
            <a:avLst/>
            <a:gdLst/>
            <a:ahLst/>
            <a:cxnLst/>
            <a:rect l="l" t="t" r="r" b="b"/>
            <a:pathLst>
              <a:path w="7113270" h="1274445">
                <a:moveTo>
                  <a:pt x="114305" y="0"/>
                </a:moveTo>
                <a:lnTo>
                  <a:pt x="6998965" y="0"/>
                </a:lnTo>
                <a:cubicBezTo>
                  <a:pt x="7062094" y="0"/>
                  <a:pt x="7113270" y="51176"/>
                  <a:pt x="7113270" y="114305"/>
                </a:cubicBezTo>
                <a:lnTo>
                  <a:pt x="7113270" y="1160140"/>
                </a:lnTo>
                <a:cubicBezTo>
                  <a:pt x="7113270" y="1223269"/>
                  <a:pt x="7062094" y="1274445"/>
                  <a:pt x="69989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579120" y="5263158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9120" y="5567958"/>
            <a:ext cx="6810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"She was too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modest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accept all the praise for her achievement."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79120" y="5922764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她太谦虚了，不愿接受对她成就的所有赞扬。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829550" y="400050"/>
            <a:ext cx="3962400" cy="6057900"/>
          </a:xfrm>
          <a:custGeom>
            <a:avLst/>
            <a:gdLst/>
            <a:ahLst/>
            <a:cxnLst/>
            <a:rect l="l" t="t" r="r" b="b"/>
            <a:pathLst>
              <a:path w="3962400" h="6057900">
                <a:moveTo>
                  <a:pt x="152394" y="0"/>
                </a:moveTo>
                <a:lnTo>
                  <a:pt x="3810006" y="0"/>
                </a:lnTo>
                <a:cubicBezTo>
                  <a:pt x="3894171" y="0"/>
                  <a:pt x="3962400" y="68229"/>
                  <a:pt x="3962400" y="152394"/>
                </a:cubicBezTo>
                <a:lnTo>
                  <a:pt x="3962400" y="5905506"/>
                </a:lnTo>
                <a:cubicBezTo>
                  <a:pt x="3962400" y="5989671"/>
                  <a:pt x="3894171" y="6057900"/>
                  <a:pt x="3810006" y="6057900"/>
                </a:cubicBezTo>
                <a:lnTo>
                  <a:pt x="152394" y="6057900"/>
                </a:lnTo>
                <a:cubicBezTo>
                  <a:pt x="68229" y="6057900"/>
                  <a:pt x="0" y="5989671"/>
                  <a:pt x="0" y="5905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4A6C8C"/>
            </a:solidFill>
            <a:prstDash val="solid"/>
          </a:ln>
        </p:spPr>
      </p:sp>
      <p:pic>
        <p:nvPicPr>
          <p:cNvPr id="27" name="Image 0" descr="https://kimi-web-img.moonshot.cn/img/www.talkimages.cn/2f95bf3098a31274995f6254da1c9b23929b158d.jpg"/>
          <p:cNvPicPr>
            <a:picLocks noChangeAspect="1"/>
          </p:cNvPicPr>
          <p:nvPr/>
        </p:nvPicPr>
        <p:blipFill>
          <a:blip r:embed="rId3"/>
          <a:srcRect l="4289" r="4289"/>
          <a:stretch/>
        </p:blipFill>
        <p:spPr>
          <a:xfrm>
            <a:off x="7848600" y="419100"/>
            <a:ext cx="3924300" cy="6019800"/>
          </a:xfrm>
          <a:prstGeom prst="roundRect">
            <a:avLst>
              <a:gd name="adj" fmla="val 3883"/>
            </a:avLst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3205" y="359116"/>
            <a:ext cx="11545591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31" b="1" kern="0" spc="113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QUIZ TIME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24448" y="646409"/>
            <a:ext cx="11743105" cy="538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242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第一组小测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522312" y="1292819"/>
            <a:ext cx="1149172" cy="53867"/>
          </a:xfrm>
          <a:custGeom>
            <a:avLst/>
            <a:gdLst/>
            <a:ahLst/>
            <a:cxnLst/>
            <a:rect l="l" t="t" r="r" b="b"/>
            <a:pathLst>
              <a:path w="1149172" h="53867">
                <a:moveTo>
                  <a:pt x="0" y="0"/>
                </a:moveTo>
                <a:lnTo>
                  <a:pt x="1149172" y="0"/>
                </a:lnTo>
                <a:lnTo>
                  <a:pt x="1149172" y="53867"/>
                </a:lnTo>
                <a:lnTo>
                  <a:pt x="0" y="53867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5" name="Shape 3"/>
          <p:cNvSpPr/>
          <p:nvPr/>
        </p:nvSpPr>
        <p:spPr>
          <a:xfrm>
            <a:off x="366299" y="1673146"/>
            <a:ext cx="11461198" cy="1379007"/>
          </a:xfrm>
          <a:custGeom>
            <a:avLst/>
            <a:gdLst/>
            <a:ahLst/>
            <a:cxnLst/>
            <a:rect l="l" t="t" r="r" b="b"/>
            <a:pathLst>
              <a:path w="11461198" h="1379007">
                <a:moveTo>
                  <a:pt x="143651" y="0"/>
                </a:moveTo>
                <a:lnTo>
                  <a:pt x="11317547" y="0"/>
                </a:lnTo>
                <a:cubicBezTo>
                  <a:pt x="11396883" y="0"/>
                  <a:pt x="11461198" y="64315"/>
                  <a:pt x="11461198" y="143651"/>
                </a:cubicBezTo>
                <a:lnTo>
                  <a:pt x="11461198" y="1235356"/>
                </a:lnTo>
                <a:cubicBezTo>
                  <a:pt x="11461198" y="1314692"/>
                  <a:pt x="11396883" y="1379007"/>
                  <a:pt x="11317547" y="1379007"/>
                </a:cubicBezTo>
                <a:lnTo>
                  <a:pt x="143651" y="1379007"/>
                </a:lnTo>
                <a:cubicBezTo>
                  <a:pt x="64315" y="1379007"/>
                  <a:pt x="0" y="1314692"/>
                  <a:pt x="0" y="1235356"/>
                </a:cubicBezTo>
                <a:lnTo>
                  <a:pt x="0" y="143651"/>
                </a:lnTo>
                <a:cubicBezTo>
                  <a:pt x="0" y="64315"/>
                  <a:pt x="64315" y="0"/>
                  <a:pt x="14365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0320">
            <a:solidFill>
              <a:srgbClr val="4A6C8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8951" y="2003419"/>
            <a:ext cx="718233" cy="718233"/>
          </a:xfrm>
          <a:custGeom>
            <a:avLst/>
            <a:gdLst/>
            <a:ahLst/>
            <a:cxnLst/>
            <a:rect l="l" t="t" r="r" b="b"/>
            <a:pathLst>
              <a:path w="718233" h="718233">
                <a:moveTo>
                  <a:pt x="359116" y="0"/>
                </a:moveTo>
                <a:lnTo>
                  <a:pt x="359116" y="0"/>
                </a:lnTo>
                <a:cubicBezTo>
                  <a:pt x="557451" y="0"/>
                  <a:pt x="718233" y="160782"/>
                  <a:pt x="718233" y="359116"/>
                </a:cubicBezTo>
                <a:lnTo>
                  <a:pt x="718233" y="359116"/>
                </a:lnTo>
                <a:cubicBezTo>
                  <a:pt x="718233" y="557451"/>
                  <a:pt x="557451" y="718233"/>
                  <a:pt x="359116" y="718233"/>
                </a:cubicBezTo>
                <a:lnTo>
                  <a:pt x="359116" y="718233"/>
                </a:lnTo>
                <a:cubicBezTo>
                  <a:pt x="160782" y="718233"/>
                  <a:pt x="0" y="557451"/>
                  <a:pt x="0" y="359116"/>
                </a:cubicBezTo>
                <a:lnTo>
                  <a:pt x="0" y="359116"/>
                </a:lnTo>
                <a:cubicBezTo>
                  <a:pt x="0" y="160782"/>
                  <a:pt x="160782" y="0"/>
                  <a:pt x="359116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7" name="Text 5"/>
          <p:cNvSpPr/>
          <p:nvPr/>
        </p:nvSpPr>
        <p:spPr>
          <a:xfrm>
            <a:off x="896781" y="2182978"/>
            <a:ext cx="260359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22653" y="1895799"/>
            <a:ext cx="10216860" cy="3232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2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做好事给别人带来便利的人是？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522653" y="2326738"/>
            <a:ext cx="1436465" cy="502763"/>
          </a:xfrm>
          <a:custGeom>
            <a:avLst/>
            <a:gdLst/>
            <a:ahLst/>
            <a:cxnLst/>
            <a:rect l="l" t="t" r="r" b="b"/>
            <a:pathLst>
              <a:path w="1436465" h="502763">
                <a:moveTo>
                  <a:pt x="107737" y="0"/>
                </a:moveTo>
                <a:lnTo>
                  <a:pt x="1328728" y="0"/>
                </a:lnTo>
                <a:cubicBezTo>
                  <a:pt x="1388230" y="0"/>
                  <a:pt x="1436465" y="48236"/>
                  <a:pt x="1436465" y="107737"/>
                </a:cubicBezTo>
                <a:lnTo>
                  <a:pt x="1436465" y="395026"/>
                </a:lnTo>
                <a:cubicBezTo>
                  <a:pt x="1436465" y="454527"/>
                  <a:pt x="1388230" y="502763"/>
                  <a:pt x="1328728" y="502763"/>
                </a:cubicBezTo>
                <a:lnTo>
                  <a:pt x="107737" y="502763"/>
                </a:lnTo>
                <a:cubicBezTo>
                  <a:pt x="48236" y="502763"/>
                  <a:pt x="0" y="454527"/>
                  <a:pt x="0" y="395026"/>
                </a:cubicBezTo>
                <a:lnTo>
                  <a:pt x="0" y="107737"/>
                </a:lnTo>
                <a:cubicBezTo>
                  <a:pt x="0" y="48236"/>
                  <a:pt x="48236" y="0"/>
                  <a:pt x="107737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1522653" y="2326738"/>
            <a:ext cx="1544200" cy="502763"/>
          </a:xfrm>
          <a:prstGeom prst="rect">
            <a:avLst/>
          </a:prstGeom>
          <a:noFill/>
          <a:ln/>
        </p:spPr>
        <p:txBody>
          <a:bodyPr wrap="square" lIns="215470" tIns="107735" rIns="215470" bIns="107735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Benefactor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102429" y="2452315"/>
            <a:ext cx="269337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425633" y="2452315"/>
            <a:ext cx="116712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恩人，捐助者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66299" y="3353698"/>
            <a:ext cx="11461198" cy="1379007"/>
          </a:xfrm>
          <a:custGeom>
            <a:avLst/>
            <a:gdLst/>
            <a:ahLst/>
            <a:cxnLst/>
            <a:rect l="l" t="t" r="r" b="b"/>
            <a:pathLst>
              <a:path w="11461198" h="1379007">
                <a:moveTo>
                  <a:pt x="143651" y="0"/>
                </a:moveTo>
                <a:lnTo>
                  <a:pt x="11317547" y="0"/>
                </a:lnTo>
                <a:cubicBezTo>
                  <a:pt x="11396883" y="0"/>
                  <a:pt x="11461198" y="64315"/>
                  <a:pt x="11461198" y="143651"/>
                </a:cubicBezTo>
                <a:lnTo>
                  <a:pt x="11461198" y="1235356"/>
                </a:lnTo>
                <a:cubicBezTo>
                  <a:pt x="11461198" y="1314692"/>
                  <a:pt x="11396883" y="1379007"/>
                  <a:pt x="11317547" y="1379007"/>
                </a:cubicBezTo>
                <a:lnTo>
                  <a:pt x="143651" y="1379007"/>
                </a:lnTo>
                <a:cubicBezTo>
                  <a:pt x="64315" y="1379007"/>
                  <a:pt x="0" y="1314692"/>
                  <a:pt x="0" y="1235356"/>
                </a:cubicBezTo>
                <a:lnTo>
                  <a:pt x="0" y="143651"/>
                </a:lnTo>
                <a:cubicBezTo>
                  <a:pt x="0" y="64315"/>
                  <a:pt x="64315" y="0"/>
                  <a:pt x="143651" y="0"/>
                </a:cubicBezTo>
                <a:close/>
              </a:path>
            </a:pathLst>
          </a:custGeom>
          <a:solidFill>
            <a:srgbClr val="C85A54">
              <a:alpha val="10196"/>
            </a:srgbClr>
          </a:solidFill>
          <a:ln w="20320">
            <a:solidFill>
              <a:srgbClr val="C85A5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88951" y="3683972"/>
            <a:ext cx="718233" cy="718233"/>
          </a:xfrm>
          <a:custGeom>
            <a:avLst/>
            <a:gdLst/>
            <a:ahLst/>
            <a:cxnLst/>
            <a:rect l="l" t="t" r="r" b="b"/>
            <a:pathLst>
              <a:path w="718233" h="718233">
                <a:moveTo>
                  <a:pt x="359116" y="0"/>
                </a:moveTo>
                <a:lnTo>
                  <a:pt x="359116" y="0"/>
                </a:lnTo>
                <a:cubicBezTo>
                  <a:pt x="557451" y="0"/>
                  <a:pt x="718233" y="160782"/>
                  <a:pt x="718233" y="359116"/>
                </a:cubicBezTo>
                <a:lnTo>
                  <a:pt x="718233" y="359116"/>
                </a:lnTo>
                <a:cubicBezTo>
                  <a:pt x="718233" y="557451"/>
                  <a:pt x="557451" y="718233"/>
                  <a:pt x="359116" y="718233"/>
                </a:cubicBezTo>
                <a:lnTo>
                  <a:pt x="359116" y="718233"/>
                </a:lnTo>
                <a:cubicBezTo>
                  <a:pt x="160782" y="718233"/>
                  <a:pt x="0" y="557451"/>
                  <a:pt x="0" y="359116"/>
                </a:cubicBezTo>
                <a:lnTo>
                  <a:pt x="0" y="359116"/>
                </a:lnTo>
                <a:cubicBezTo>
                  <a:pt x="0" y="160782"/>
                  <a:pt x="160782" y="0"/>
                  <a:pt x="359116" y="0"/>
                </a:cubicBez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5" name="Text 13"/>
          <p:cNvSpPr/>
          <p:nvPr/>
        </p:nvSpPr>
        <p:spPr>
          <a:xfrm>
            <a:off x="865807" y="3863530"/>
            <a:ext cx="323205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522653" y="3576351"/>
            <a:ext cx="10216860" cy="3232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2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打黑铁的人是？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522653" y="4007290"/>
            <a:ext cx="1436465" cy="502763"/>
          </a:xfrm>
          <a:custGeom>
            <a:avLst/>
            <a:gdLst/>
            <a:ahLst/>
            <a:cxnLst/>
            <a:rect l="l" t="t" r="r" b="b"/>
            <a:pathLst>
              <a:path w="1436465" h="502763">
                <a:moveTo>
                  <a:pt x="107737" y="0"/>
                </a:moveTo>
                <a:lnTo>
                  <a:pt x="1328728" y="0"/>
                </a:lnTo>
                <a:cubicBezTo>
                  <a:pt x="1388230" y="0"/>
                  <a:pt x="1436465" y="48236"/>
                  <a:pt x="1436465" y="107737"/>
                </a:cubicBezTo>
                <a:lnTo>
                  <a:pt x="1436465" y="395026"/>
                </a:lnTo>
                <a:cubicBezTo>
                  <a:pt x="1436465" y="454527"/>
                  <a:pt x="1388230" y="502763"/>
                  <a:pt x="1328728" y="502763"/>
                </a:cubicBezTo>
                <a:lnTo>
                  <a:pt x="107737" y="502763"/>
                </a:lnTo>
                <a:cubicBezTo>
                  <a:pt x="48236" y="502763"/>
                  <a:pt x="0" y="454527"/>
                  <a:pt x="0" y="395026"/>
                </a:cubicBezTo>
                <a:lnTo>
                  <a:pt x="0" y="107737"/>
                </a:lnTo>
                <a:cubicBezTo>
                  <a:pt x="0" y="48236"/>
                  <a:pt x="48236" y="0"/>
                  <a:pt x="107737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8" name="Text 16"/>
          <p:cNvSpPr/>
          <p:nvPr/>
        </p:nvSpPr>
        <p:spPr>
          <a:xfrm>
            <a:off x="1522653" y="4007290"/>
            <a:ext cx="1544200" cy="502763"/>
          </a:xfrm>
          <a:prstGeom prst="rect">
            <a:avLst/>
          </a:prstGeom>
          <a:noFill/>
          <a:ln/>
        </p:spPr>
        <p:txBody>
          <a:bodyPr wrap="square" lIns="215470" tIns="107735" rIns="215470" bIns="107735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Blacksmith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099847" y="4132867"/>
            <a:ext cx="269337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423052" y="4132867"/>
            <a:ext cx="448895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铁匠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66299" y="5034250"/>
            <a:ext cx="11461198" cy="1379007"/>
          </a:xfrm>
          <a:custGeom>
            <a:avLst/>
            <a:gdLst/>
            <a:ahLst/>
            <a:cxnLst/>
            <a:rect l="l" t="t" r="r" b="b"/>
            <a:pathLst>
              <a:path w="11461198" h="1379007">
                <a:moveTo>
                  <a:pt x="143651" y="0"/>
                </a:moveTo>
                <a:lnTo>
                  <a:pt x="11317547" y="0"/>
                </a:lnTo>
                <a:cubicBezTo>
                  <a:pt x="11396883" y="0"/>
                  <a:pt x="11461198" y="64315"/>
                  <a:pt x="11461198" y="143651"/>
                </a:cubicBezTo>
                <a:lnTo>
                  <a:pt x="11461198" y="1235356"/>
                </a:lnTo>
                <a:cubicBezTo>
                  <a:pt x="11461198" y="1314692"/>
                  <a:pt x="11396883" y="1379007"/>
                  <a:pt x="11317547" y="1379007"/>
                </a:cubicBezTo>
                <a:lnTo>
                  <a:pt x="143651" y="1379007"/>
                </a:lnTo>
                <a:cubicBezTo>
                  <a:pt x="64315" y="1379007"/>
                  <a:pt x="0" y="1314692"/>
                  <a:pt x="0" y="1235356"/>
                </a:cubicBezTo>
                <a:lnTo>
                  <a:pt x="0" y="143651"/>
                </a:lnTo>
                <a:cubicBezTo>
                  <a:pt x="0" y="64315"/>
                  <a:pt x="64315" y="0"/>
                  <a:pt x="143651" y="0"/>
                </a:cubicBezTo>
                <a:close/>
              </a:path>
            </a:pathLst>
          </a:custGeom>
          <a:solidFill>
            <a:srgbClr val="E8A94D">
              <a:alpha val="10196"/>
            </a:srgbClr>
          </a:solidFill>
          <a:ln w="20320">
            <a:solidFill>
              <a:srgbClr val="E8A94D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88951" y="5364524"/>
            <a:ext cx="718233" cy="718233"/>
          </a:xfrm>
          <a:custGeom>
            <a:avLst/>
            <a:gdLst/>
            <a:ahLst/>
            <a:cxnLst/>
            <a:rect l="l" t="t" r="r" b="b"/>
            <a:pathLst>
              <a:path w="718233" h="718233">
                <a:moveTo>
                  <a:pt x="359116" y="0"/>
                </a:moveTo>
                <a:lnTo>
                  <a:pt x="359116" y="0"/>
                </a:lnTo>
                <a:cubicBezTo>
                  <a:pt x="557451" y="0"/>
                  <a:pt x="718233" y="160782"/>
                  <a:pt x="718233" y="359116"/>
                </a:cubicBezTo>
                <a:lnTo>
                  <a:pt x="718233" y="359116"/>
                </a:lnTo>
                <a:cubicBezTo>
                  <a:pt x="718233" y="557451"/>
                  <a:pt x="557451" y="718233"/>
                  <a:pt x="359116" y="718233"/>
                </a:cubicBezTo>
                <a:lnTo>
                  <a:pt x="359116" y="718233"/>
                </a:lnTo>
                <a:cubicBezTo>
                  <a:pt x="160782" y="718233"/>
                  <a:pt x="0" y="557451"/>
                  <a:pt x="0" y="359116"/>
                </a:cubicBezTo>
                <a:lnTo>
                  <a:pt x="0" y="359116"/>
                </a:lnTo>
                <a:cubicBezTo>
                  <a:pt x="0" y="160782"/>
                  <a:pt x="160782" y="0"/>
                  <a:pt x="359116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3" name="Text 21"/>
          <p:cNvSpPr/>
          <p:nvPr/>
        </p:nvSpPr>
        <p:spPr>
          <a:xfrm>
            <a:off x="861543" y="5544082"/>
            <a:ext cx="332183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522653" y="5256903"/>
            <a:ext cx="10216860" cy="3232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2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像含苞待放的花朵一样低头、不张扬的是？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522653" y="5687843"/>
            <a:ext cx="1176106" cy="502763"/>
          </a:xfrm>
          <a:custGeom>
            <a:avLst/>
            <a:gdLst/>
            <a:ahLst/>
            <a:cxnLst/>
            <a:rect l="l" t="t" r="r" b="b"/>
            <a:pathLst>
              <a:path w="1176106" h="502763">
                <a:moveTo>
                  <a:pt x="107737" y="0"/>
                </a:moveTo>
                <a:lnTo>
                  <a:pt x="1068369" y="0"/>
                </a:lnTo>
                <a:cubicBezTo>
                  <a:pt x="1127871" y="0"/>
                  <a:pt x="1176106" y="48236"/>
                  <a:pt x="1176106" y="107737"/>
                </a:cubicBezTo>
                <a:lnTo>
                  <a:pt x="1176106" y="395026"/>
                </a:lnTo>
                <a:cubicBezTo>
                  <a:pt x="1176106" y="454527"/>
                  <a:pt x="1127871" y="502763"/>
                  <a:pt x="1068369" y="502763"/>
                </a:cubicBezTo>
                <a:lnTo>
                  <a:pt x="107737" y="502763"/>
                </a:lnTo>
                <a:cubicBezTo>
                  <a:pt x="48236" y="502763"/>
                  <a:pt x="0" y="454527"/>
                  <a:pt x="0" y="395026"/>
                </a:cubicBezTo>
                <a:lnTo>
                  <a:pt x="0" y="107737"/>
                </a:lnTo>
                <a:cubicBezTo>
                  <a:pt x="0" y="48236"/>
                  <a:pt x="48236" y="0"/>
                  <a:pt x="107737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26" name="Text 24"/>
          <p:cNvSpPr/>
          <p:nvPr/>
        </p:nvSpPr>
        <p:spPr>
          <a:xfrm>
            <a:off x="1522653" y="5687843"/>
            <a:ext cx="1283841" cy="502763"/>
          </a:xfrm>
          <a:prstGeom prst="rect">
            <a:avLst/>
          </a:prstGeom>
          <a:noFill/>
          <a:ln/>
        </p:spPr>
        <p:txBody>
          <a:bodyPr wrap="square" lIns="215470" tIns="107735" rIns="215470" bIns="107735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Humble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837917" y="5813419"/>
            <a:ext cx="269337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161122" y="5813419"/>
            <a:ext cx="628454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谦逊的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047493" y="6696512"/>
            <a:ext cx="179558" cy="179558"/>
          </a:xfrm>
          <a:custGeom>
            <a:avLst/>
            <a:gdLst/>
            <a:ahLst/>
            <a:cxnLst/>
            <a:rect l="l" t="t" r="r" b="b"/>
            <a:pathLst>
              <a:path w="179558" h="179558">
                <a:moveTo>
                  <a:pt x="89779" y="179558"/>
                </a:moveTo>
                <a:cubicBezTo>
                  <a:pt x="139330" y="179558"/>
                  <a:pt x="179558" y="139330"/>
                  <a:pt x="179558" y="89779"/>
                </a:cubicBezTo>
                <a:cubicBezTo>
                  <a:pt x="179558" y="40229"/>
                  <a:pt x="139330" y="0"/>
                  <a:pt x="89779" y="0"/>
                </a:cubicBezTo>
                <a:cubicBezTo>
                  <a:pt x="40229" y="0"/>
                  <a:pt x="0" y="40229"/>
                  <a:pt x="0" y="89779"/>
                </a:cubicBezTo>
                <a:cubicBezTo>
                  <a:pt x="0" y="139330"/>
                  <a:pt x="40229" y="179558"/>
                  <a:pt x="89779" y="179558"/>
                </a:cubicBezTo>
                <a:close/>
                <a:moveTo>
                  <a:pt x="119378" y="74594"/>
                </a:moveTo>
                <a:lnTo>
                  <a:pt x="91322" y="119483"/>
                </a:lnTo>
                <a:cubicBezTo>
                  <a:pt x="89849" y="121833"/>
                  <a:pt x="87324" y="123306"/>
                  <a:pt x="84554" y="123446"/>
                </a:cubicBezTo>
                <a:cubicBezTo>
                  <a:pt x="81783" y="123587"/>
                  <a:pt x="79118" y="122324"/>
                  <a:pt x="77470" y="120080"/>
                </a:cubicBezTo>
                <a:lnTo>
                  <a:pt x="60636" y="97635"/>
                </a:lnTo>
                <a:cubicBezTo>
                  <a:pt x="57830" y="93917"/>
                  <a:pt x="58602" y="88657"/>
                  <a:pt x="62319" y="85851"/>
                </a:cubicBezTo>
                <a:cubicBezTo>
                  <a:pt x="66037" y="83046"/>
                  <a:pt x="71297" y="83817"/>
                  <a:pt x="74103" y="87535"/>
                </a:cubicBezTo>
                <a:lnTo>
                  <a:pt x="83572" y="100160"/>
                </a:lnTo>
                <a:lnTo>
                  <a:pt x="105105" y="65686"/>
                </a:lnTo>
                <a:cubicBezTo>
                  <a:pt x="107560" y="61758"/>
                  <a:pt x="112750" y="60531"/>
                  <a:pt x="116713" y="63021"/>
                </a:cubicBezTo>
                <a:cubicBezTo>
                  <a:pt x="120676" y="65511"/>
                  <a:pt x="121868" y="70666"/>
                  <a:pt x="119378" y="74629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0" name="Text 28"/>
          <p:cNvSpPr/>
          <p:nvPr/>
        </p:nvSpPr>
        <p:spPr>
          <a:xfrm>
            <a:off x="589448" y="6667781"/>
            <a:ext cx="11288325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4" dirty="0">
                <a:solidFill>
                  <a:srgbClr val="F0F0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答对了吗？继续加油！</a:t>
            </a:r>
            <a:endParaRPr lang="en-US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0" grpId="0" animBg="1"/>
      <p:bldP spid="2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3" name="Text 1"/>
          <p:cNvSpPr/>
          <p:nvPr/>
        </p:nvSpPr>
        <p:spPr>
          <a:xfrm>
            <a:off x="609600" y="381000"/>
            <a:ext cx="241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WEALTH &amp; AGREEMENT · 1/5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Agreement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09600" y="1234441"/>
            <a:ext cx="1628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[əˈɡriːmənt]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48257" y="1181100"/>
            <a:ext cx="1876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协议，一致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805941"/>
            <a:ext cx="7105650" cy="1790700"/>
          </a:xfrm>
          <a:custGeom>
            <a:avLst/>
            <a:gdLst/>
            <a:ahLst/>
            <a:cxnLst/>
            <a:rect l="l" t="t" r="r" b="b"/>
            <a:pathLst>
              <a:path w="7105650" h="1790700">
                <a:moveTo>
                  <a:pt x="0" y="0"/>
                </a:moveTo>
                <a:lnTo>
                  <a:pt x="6991350" y="0"/>
                </a:lnTo>
                <a:cubicBezTo>
                  <a:pt x="7054476" y="0"/>
                  <a:pt x="7105650" y="51174"/>
                  <a:pt x="7105650" y="114300"/>
                </a:cubicBezTo>
                <a:lnTo>
                  <a:pt x="7105650" y="1676400"/>
                </a:lnTo>
                <a:cubicBezTo>
                  <a:pt x="7105650" y="1739526"/>
                  <a:pt x="7054476" y="1790700"/>
                  <a:pt x="6991350" y="1790700"/>
                </a:cubicBez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00050" y="1805941"/>
            <a:ext cx="38100" cy="1790700"/>
          </a:xfrm>
          <a:custGeom>
            <a:avLst/>
            <a:gdLst/>
            <a:ahLst/>
            <a:cxnLst/>
            <a:rect l="l" t="t" r="r" b="b"/>
            <a:pathLst>
              <a:path w="38100" h="1790700">
                <a:moveTo>
                  <a:pt x="0" y="0"/>
                </a:moveTo>
                <a:lnTo>
                  <a:pt x="38100" y="0"/>
                </a:lnTo>
                <a:lnTo>
                  <a:pt x="3810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Shape 7"/>
          <p:cNvSpPr/>
          <p:nvPr/>
        </p:nvSpPr>
        <p:spPr>
          <a:xfrm>
            <a:off x="623888" y="203442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20702" y="28575"/>
                  <a:pt x="114300" y="34977"/>
                  <a:pt x="114300" y="42863"/>
                </a:cubicBezTo>
                <a:cubicBezTo>
                  <a:pt x="114300" y="50748"/>
                  <a:pt x="120702" y="57150"/>
                  <a:pt x="128588" y="57150"/>
                </a:cubicBezTo>
                <a:cubicBezTo>
                  <a:pt x="136473" y="57150"/>
                  <a:pt x="142875" y="50748"/>
                  <a:pt x="142875" y="42863"/>
                </a:cubicBezTo>
                <a:cubicBezTo>
                  <a:pt x="142875" y="34977"/>
                  <a:pt x="136473" y="28575"/>
                  <a:pt x="128588" y="28575"/>
                </a:cubicBezTo>
                <a:close/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cubicBezTo>
                  <a:pt x="171450" y="61526"/>
                  <a:pt x="159529" y="77420"/>
                  <a:pt x="142875" y="83269"/>
                </a:cubicBezTo>
                <a:lnTo>
                  <a:pt x="142875" y="198418"/>
                </a:lnTo>
                <a:cubicBezTo>
                  <a:pt x="170959" y="192033"/>
                  <a:pt x="192078" y="167298"/>
                  <a:pt x="192837" y="137473"/>
                </a:cubicBezTo>
                <a:lnTo>
                  <a:pt x="185648" y="143768"/>
                </a:lnTo>
                <a:cubicBezTo>
                  <a:pt x="181183" y="147652"/>
                  <a:pt x="174441" y="147206"/>
                  <a:pt x="170512" y="142741"/>
                </a:cubicBezTo>
                <a:cubicBezTo>
                  <a:pt x="166583" y="138276"/>
                  <a:pt x="167074" y="131534"/>
                  <a:pt x="171539" y="127605"/>
                </a:cubicBezTo>
                <a:lnTo>
                  <a:pt x="200114" y="102602"/>
                </a:lnTo>
                <a:cubicBezTo>
                  <a:pt x="204133" y="99075"/>
                  <a:pt x="210205" y="99075"/>
                  <a:pt x="214223" y="102602"/>
                </a:cubicBezTo>
                <a:lnTo>
                  <a:pt x="242798" y="127605"/>
                </a:lnTo>
                <a:cubicBezTo>
                  <a:pt x="247263" y="131490"/>
                  <a:pt x="247710" y="138276"/>
                  <a:pt x="243825" y="142741"/>
                </a:cubicBezTo>
                <a:cubicBezTo>
                  <a:pt x="239941" y="147206"/>
                  <a:pt x="233154" y="147652"/>
                  <a:pt x="228689" y="143768"/>
                </a:cubicBezTo>
                <a:lnTo>
                  <a:pt x="221456" y="137473"/>
                </a:lnTo>
                <a:cubicBezTo>
                  <a:pt x="220519" y="187970"/>
                  <a:pt x="179308" y="228600"/>
                  <a:pt x="128588" y="228600"/>
                </a:cubicBezTo>
                <a:cubicBezTo>
                  <a:pt x="77867" y="228600"/>
                  <a:pt x="36656" y="187970"/>
                  <a:pt x="35719" y="137473"/>
                </a:cubicBezTo>
                <a:lnTo>
                  <a:pt x="28486" y="143813"/>
                </a:lnTo>
                <a:cubicBezTo>
                  <a:pt x="24021" y="147697"/>
                  <a:pt x="17279" y="147251"/>
                  <a:pt x="13350" y="142786"/>
                </a:cubicBezTo>
                <a:cubicBezTo>
                  <a:pt x="9421" y="138321"/>
                  <a:pt x="9912" y="131579"/>
                  <a:pt x="14377" y="127650"/>
                </a:cubicBezTo>
                <a:lnTo>
                  <a:pt x="42952" y="102647"/>
                </a:lnTo>
                <a:cubicBezTo>
                  <a:pt x="46970" y="99120"/>
                  <a:pt x="53042" y="99120"/>
                  <a:pt x="57061" y="102647"/>
                </a:cubicBezTo>
                <a:lnTo>
                  <a:pt x="85636" y="127650"/>
                </a:lnTo>
                <a:cubicBezTo>
                  <a:pt x="90101" y="131534"/>
                  <a:pt x="90547" y="138321"/>
                  <a:pt x="86663" y="142786"/>
                </a:cubicBezTo>
                <a:cubicBezTo>
                  <a:pt x="82778" y="147251"/>
                  <a:pt x="75992" y="147697"/>
                  <a:pt x="71527" y="143813"/>
                </a:cubicBezTo>
                <a:lnTo>
                  <a:pt x="64338" y="137517"/>
                </a:lnTo>
                <a:cubicBezTo>
                  <a:pt x="65142" y="167342"/>
                  <a:pt x="86261" y="192078"/>
                  <a:pt x="114300" y="198462"/>
                </a:cubicBezTo>
                <a:lnTo>
                  <a:pt x="114300" y="83314"/>
                </a:lnTo>
                <a:cubicBezTo>
                  <a:pt x="97646" y="77420"/>
                  <a:pt x="85725" y="61570"/>
                  <a:pt x="85725" y="42907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0" name="Text 8"/>
          <p:cNvSpPr/>
          <p:nvPr/>
        </p:nvSpPr>
        <p:spPr>
          <a:xfrm>
            <a:off x="1009650" y="1996441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2453520"/>
            <a:ext cx="1181100" cy="571500"/>
          </a:xfrm>
          <a:custGeom>
            <a:avLst/>
            <a:gdLst/>
            <a:ahLst/>
            <a:cxnLst/>
            <a:rect l="l" t="t" r="r" b="b"/>
            <a:pathLst>
              <a:path w="1181100" h="571500">
                <a:moveTo>
                  <a:pt x="76198" y="0"/>
                </a:moveTo>
                <a:lnTo>
                  <a:pt x="1104902" y="0"/>
                </a:lnTo>
                <a:cubicBezTo>
                  <a:pt x="1146985" y="0"/>
                  <a:pt x="1181100" y="34115"/>
                  <a:pt x="1181100" y="76198"/>
                </a:cubicBezTo>
                <a:lnTo>
                  <a:pt x="1181100" y="495302"/>
                </a:lnTo>
                <a:cubicBezTo>
                  <a:pt x="1181100" y="537385"/>
                  <a:pt x="1146985" y="571500"/>
                  <a:pt x="1104902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10"/>
          <p:cNvSpPr/>
          <p:nvPr/>
        </p:nvSpPr>
        <p:spPr>
          <a:xfrm>
            <a:off x="609600" y="2453520"/>
            <a:ext cx="1323975" cy="571500"/>
          </a:xfrm>
          <a:prstGeom prst="rect">
            <a:avLst/>
          </a:prstGeom>
          <a:noFill/>
          <a:ln/>
        </p:spPr>
        <p:txBody>
          <a:bodyPr wrap="square" lIns="228600" tIns="114300" rIns="228600" bIns="11430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Agree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945362" y="258687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0F0F0">
                    <a:alpha val="4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35398" y="2453520"/>
            <a:ext cx="1095375" cy="571500"/>
          </a:xfrm>
          <a:custGeom>
            <a:avLst/>
            <a:gdLst/>
            <a:ahLst/>
            <a:cxnLst/>
            <a:rect l="l" t="t" r="r" b="b"/>
            <a:pathLst>
              <a:path w="1095375" h="571500">
                <a:moveTo>
                  <a:pt x="76198" y="0"/>
                </a:moveTo>
                <a:lnTo>
                  <a:pt x="1019177" y="0"/>
                </a:lnTo>
                <a:cubicBezTo>
                  <a:pt x="1061260" y="0"/>
                  <a:pt x="1095375" y="34115"/>
                  <a:pt x="1095375" y="76198"/>
                </a:cubicBezTo>
                <a:lnTo>
                  <a:pt x="1095375" y="495302"/>
                </a:lnTo>
                <a:cubicBezTo>
                  <a:pt x="1095375" y="537385"/>
                  <a:pt x="1061260" y="571500"/>
                  <a:pt x="101917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5" name="Text 13"/>
          <p:cNvSpPr/>
          <p:nvPr/>
        </p:nvSpPr>
        <p:spPr>
          <a:xfrm>
            <a:off x="2235398" y="2453520"/>
            <a:ext cx="1238250" cy="571500"/>
          </a:xfrm>
          <a:prstGeom prst="rect">
            <a:avLst/>
          </a:prstGeom>
          <a:noFill/>
          <a:ln/>
        </p:spPr>
        <p:txBody>
          <a:bodyPr wrap="square" lIns="228600" tIns="114300" rIns="228600" bIns="11430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9600" y="3139320"/>
            <a:ext cx="679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同意 + 名词后缀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8620" y="3794640"/>
            <a:ext cx="7111365" cy="1186815"/>
          </a:xfrm>
          <a:custGeom>
            <a:avLst/>
            <a:gdLst/>
            <a:ahLst/>
            <a:cxnLst/>
            <a:rect l="l" t="t" r="r" b="b"/>
            <a:pathLst>
              <a:path w="7111365" h="1186815">
                <a:moveTo>
                  <a:pt x="114302" y="0"/>
                </a:moveTo>
                <a:lnTo>
                  <a:pt x="6997063" y="0"/>
                </a:lnTo>
                <a:cubicBezTo>
                  <a:pt x="7060190" y="0"/>
                  <a:pt x="7111365" y="51175"/>
                  <a:pt x="7111365" y="114302"/>
                </a:cubicBezTo>
                <a:lnTo>
                  <a:pt x="7111365" y="1072513"/>
                </a:lnTo>
                <a:cubicBezTo>
                  <a:pt x="7111365" y="1135640"/>
                  <a:pt x="7060190" y="1186815"/>
                  <a:pt x="6997063" y="1186815"/>
                </a:cubicBezTo>
                <a:lnTo>
                  <a:pt x="114302" y="1186815"/>
                </a:lnTo>
                <a:cubicBezTo>
                  <a:pt x="51175" y="1186815"/>
                  <a:pt x="0" y="1135640"/>
                  <a:pt x="0" y="107251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15315" y="403074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9" name="Text 17"/>
          <p:cNvSpPr/>
          <p:nvPr/>
        </p:nvSpPr>
        <p:spPr>
          <a:xfrm>
            <a:off x="986790" y="3992761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86740" y="4411745"/>
            <a:ext cx="68294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大家都 </a:t>
            </a:r>
            <a:r>
              <a:rPr lang="en-US" sz="180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Agree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(同意) 了，就签个字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4810" y="5183266"/>
            <a:ext cx="7113270" cy="1274445"/>
          </a:xfrm>
          <a:custGeom>
            <a:avLst/>
            <a:gdLst/>
            <a:ahLst/>
            <a:cxnLst/>
            <a:rect l="l" t="t" r="r" b="b"/>
            <a:pathLst>
              <a:path w="7113270" h="1274445">
                <a:moveTo>
                  <a:pt x="114305" y="0"/>
                </a:moveTo>
                <a:lnTo>
                  <a:pt x="6998965" y="0"/>
                </a:lnTo>
                <a:cubicBezTo>
                  <a:pt x="7062094" y="0"/>
                  <a:pt x="7113270" y="51176"/>
                  <a:pt x="7113270" y="114305"/>
                </a:cubicBezTo>
                <a:lnTo>
                  <a:pt x="7113270" y="1160140"/>
                </a:lnTo>
                <a:cubicBezTo>
                  <a:pt x="7113270" y="1223269"/>
                  <a:pt x="7062094" y="1274445"/>
                  <a:pt x="69989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79120" y="5377579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79120" y="5682379"/>
            <a:ext cx="68103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"Both parties signed the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agreement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after lengthy negotiations."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9120" y="6037185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经过漫长的谈判，双方签署了协议。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29550" y="400050"/>
            <a:ext cx="3962400" cy="6057900"/>
          </a:xfrm>
          <a:custGeom>
            <a:avLst/>
            <a:gdLst/>
            <a:ahLst/>
            <a:cxnLst/>
            <a:rect l="l" t="t" r="r" b="b"/>
            <a:pathLst>
              <a:path w="3962400" h="6057900">
                <a:moveTo>
                  <a:pt x="152394" y="0"/>
                </a:moveTo>
                <a:lnTo>
                  <a:pt x="3810006" y="0"/>
                </a:lnTo>
                <a:cubicBezTo>
                  <a:pt x="3894171" y="0"/>
                  <a:pt x="3962400" y="68229"/>
                  <a:pt x="3962400" y="152394"/>
                </a:cubicBezTo>
                <a:lnTo>
                  <a:pt x="3962400" y="5905506"/>
                </a:lnTo>
                <a:cubicBezTo>
                  <a:pt x="3962400" y="5989671"/>
                  <a:pt x="3894171" y="6057900"/>
                  <a:pt x="3810006" y="6057900"/>
                </a:cubicBezTo>
                <a:lnTo>
                  <a:pt x="152394" y="6057900"/>
                </a:lnTo>
                <a:cubicBezTo>
                  <a:pt x="68229" y="6057900"/>
                  <a:pt x="0" y="5989671"/>
                  <a:pt x="0" y="5905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E8A94D"/>
            </a:solidFill>
            <a:prstDash val="solid"/>
          </a:ln>
        </p:spPr>
      </p:sp>
      <p:pic>
        <p:nvPicPr>
          <p:cNvPr id="26" name="Image 0" descr="https://kimi-web-img.moonshot.cn/img/cdn.pixabay.com/5755ffca6ce46591d3fdd369b4c6c27b79fe6c4c.jpg"/>
          <p:cNvPicPr>
            <a:picLocks noChangeAspect="1"/>
          </p:cNvPicPr>
          <p:nvPr/>
        </p:nvPicPr>
        <p:blipFill>
          <a:blip r:embed="rId3"/>
          <a:srcRect l="28474" r="28474"/>
          <a:stretch/>
        </p:blipFill>
        <p:spPr>
          <a:xfrm>
            <a:off x="7848600" y="419100"/>
            <a:ext cx="3924300" cy="6019800"/>
          </a:xfrm>
          <a:prstGeom prst="roundRect">
            <a:avLst>
              <a:gd name="adj" fmla="val 3883"/>
            </a:avLst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0050" y="400050"/>
            <a:ext cx="4533900" cy="6057900"/>
          </a:xfrm>
          <a:custGeom>
            <a:avLst/>
            <a:gdLst/>
            <a:ahLst/>
            <a:cxnLst/>
            <a:rect l="l" t="t" r="r" b="b"/>
            <a:pathLst>
              <a:path w="4533900" h="6057900">
                <a:moveTo>
                  <a:pt x="152384" y="0"/>
                </a:moveTo>
                <a:lnTo>
                  <a:pt x="4381516" y="0"/>
                </a:lnTo>
                <a:cubicBezTo>
                  <a:pt x="4465675" y="0"/>
                  <a:pt x="4533900" y="68225"/>
                  <a:pt x="4533900" y="152384"/>
                </a:cubicBezTo>
                <a:lnTo>
                  <a:pt x="4533900" y="5905516"/>
                </a:lnTo>
                <a:cubicBezTo>
                  <a:pt x="4533900" y="5989675"/>
                  <a:pt x="4465675" y="6057900"/>
                  <a:pt x="4381516" y="6057900"/>
                </a:cubicBezTo>
                <a:lnTo>
                  <a:pt x="152384" y="6057900"/>
                </a:lnTo>
                <a:cubicBezTo>
                  <a:pt x="68225" y="6057900"/>
                  <a:pt x="0" y="5989675"/>
                  <a:pt x="0" y="5905516"/>
                </a:cubicBezTo>
                <a:lnTo>
                  <a:pt x="0" y="152384"/>
                </a:lnTo>
                <a:cubicBezTo>
                  <a:pt x="0" y="68281"/>
                  <a:pt x="68281" y="0"/>
                  <a:pt x="15238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C85A54"/>
            </a:solidFill>
            <a:prstDash val="solid"/>
          </a:ln>
        </p:spPr>
      </p:sp>
      <p:pic>
        <p:nvPicPr>
          <p:cNvPr id="3" name="Image 0" descr="https://kimi-web-img.moonshot.cn/img/media.istockphoto.com/5646db52872587a9bfd172d95ca2db074c8c2f87.jpg"/>
          <p:cNvPicPr>
            <a:picLocks noChangeAspect="1"/>
          </p:cNvPicPr>
          <p:nvPr/>
        </p:nvPicPr>
        <p:blipFill>
          <a:blip r:embed="rId3"/>
          <a:srcRect l="15953" r="15953"/>
          <a:stretch/>
        </p:blipFill>
        <p:spPr>
          <a:xfrm>
            <a:off x="419100" y="419100"/>
            <a:ext cx="4495800" cy="6019800"/>
          </a:xfrm>
          <a:prstGeom prst="roundRect">
            <a:avLst>
              <a:gd name="adj" fmla="val 3390"/>
            </a:avLst>
          </a:prstGeom>
        </p:spPr>
      </p:pic>
      <p:sp>
        <p:nvSpPr>
          <p:cNvPr id="4" name="Shape 1"/>
          <p:cNvSpPr/>
          <p:nvPr/>
        </p:nvSpPr>
        <p:spPr>
          <a:xfrm>
            <a:off x="5257800" y="457200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0" y="0"/>
                </a:moveTo>
                <a:lnTo>
                  <a:pt x="76200" y="0"/>
                </a:lnTo>
                <a:lnTo>
                  <a:pt x="76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5" name="Text 2"/>
          <p:cNvSpPr/>
          <p:nvPr/>
        </p:nvSpPr>
        <p:spPr>
          <a:xfrm>
            <a:off x="5486400" y="381000"/>
            <a:ext cx="2762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WEALTH &amp; AGREEMENT · 2/5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486400" y="609600"/>
            <a:ext cx="2914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Compensate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86400" y="1234441"/>
            <a:ext cx="1857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[ˈkɒmpenseɪt]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55681" y="1181100"/>
            <a:ext cx="1876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A94D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补偿，赔偿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76850" y="1805941"/>
            <a:ext cx="6534150" cy="1371600"/>
          </a:xfrm>
          <a:custGeom>
            <a:avLst/>
            <a:gdLst/>
            <a:ahLst/>
            <a:cxnLst/>
            <a:rect l="l" t="t" r="r" b="b"/>
            <a:pathLst>
              <a:path w="6534150" h="1371600">
                <a:moveTo>
                  <a:pt x="0" y="0"/>
                </a:moveTo>
                <a:lnTo>
                  <a:pt x="6419855" y="0"/>
                </a:lnTo>
                <a:cubicBezTo>
                  <a:pt x="6482936" y="0"/>
                  <a:pt x="6534150" y="51214"/>
                  <a:pt x="6534150" y="114295"/>
                </a:cubicBezTo>
                <a:lnTo>
                  <a:pt x="6534150" y="1257305"/>
                </a:lnTo>
                <a:cubicBezTo>
                  <a:pt x="6534150" y="1320386"/>
                  <a:pt x="6482936" y="1371600"/>
                  <a:pt x="6419855" y="1371600"/>
                </a:cubicBez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C85A54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76850" y="1805941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C85A54"/>
          </a:solidFill>
          <a:ln/>
        </p:spPr>
      </p:sp>
      <p:sp>
        <p:nvSpPr>
          <p:cNvPr id="11" name="Shape 8"/>
          <p:cNvSpPr/>
          <p:nvPr/>
        </p:nvSpPr>
        <p:spPr>
          <a:xfrm>
            <a:off x="5514975" y="20344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8955" y="3125"/>
                </a:moveTo>
                <a:cubicBezTo>
                  <a:pt x="212348" y="5849"/>
                  <a:pt x="214313" y="9957"/>
                  <a:pt x="214313" y="14288"/>
                </a:cubicBezTo>
                <a:lnTo>
                  <a:pt x="214313" y="150019"/>
                </a:lnTo>
                <a:cubicBezTo>
                  <a:pt x="214313" y="169753"/>
                  <a:pt x="195114" y="185738"/>
                  <a:pt x="171450" y="185738"/>
                </a:cubicBezTo>
                <a:cubicBezTo>
                  <a:pt x="147786" y="185738"/>
                  <a:pt x="128588" y="169753"/>
                  <a:pt x="128588" y="150019"/>
                </a:cubicBezTo>
                <a:cubicBezTo>
                  <a:pt x="128588" y="130284"/>
                  <a:pt x="147786" y="114300"/>
                  <a:pt x="171450" y="114300"/>
                </a:cubicBezTo>
                <a:cubicBezTo>
                  <a:pt x="176451" y="114300"/>
                  <a:pt x="181273" y="115014"/>
                  <a:pt x="185738" y="116354"/>
                </a:cubicBezTo>
                <a:lnTo>
                  <a:pt x="185738" y="64249"/>
                </a:lnTo>
                <a:lnTo>
                  <a:pt x="85725" y="86484"/>
                </a:lnTo>
                <a:lnTo>
                  <a:pt x="85725" y="178594"/>
                </a:lnTo>
                <a:cubicBezTo>
                  <a:pt x="85725" y="198328"/>
                  <a:pt x="66526" y="214313"/>
                  <a:pt x="42863" y="214313"/>
                </a:cubicBezTo>
                <a:cubicBezTo>
                  <a:pt x="19199" y="214313"/>
                  <a:pt x="0" y="198328"/>
                  <a:pt x="0" y="178594"/>
                </a:cubicBezTo>
                <a:cubicBezTo>
                  <a:pt x="0" y="158859"/>
                  <a:pt x="19199" y="142875"/>
                  <a:pt x="42863" y="142875"/>
                </a:cubicBezTo>
                <a:cubicBezTo>
                  <a:pt x="47863" y="142875"/>
                  <a:pt x="52685" y="143589"/>
                  <a:pt x="57150" y="144929"/>
                </a:cubicBezTo>
                <a:lnTo>
                  <a:pt x="57150" y="42863"/>
                </a:lnTo>
                <a:cubicBezTo>
                  <a:pt x="57150" y="36165"/>
                  <a:pt x="61793" y="30361"/>
                  <a:pt x="68357" y="28932"/>
                </a:cubicBezTo>
                <a:lnTo>
                  <a:pt x="196944" y="357"/>
                </a:lnTo>
                <a:cubicBezTo>
                  <a:pt x="201186" y="-580"/>
                  <a:pt x="205606" y="446"/>
                  <a:pt x="208999" y="3170"/>
                </a:cubicBez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2" name="Text 9"/>
          <p:cNvSpPr/>
          <p:nvPr/>
        </p:nvSpPr>
        <p:spPr>
          <a:xfrm>
            <a:off x="5886450" y="1996441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486400" y="2415420"/>
            <a:ext cx="2162175" cy="571500"/>
          </a:xfrm>
          <a:custGeom>
            <a:avLst/>
            <a:gdLst/>
            <a:ahLst/>
            <a:cxnLst/>
            <a:rect l="l" t="t" r="r" b="b"/>
            <a:pathLst>
              <a:path w="2162175" h="571500">
                <a:moveTo>
                  <a:pt x="76198" y="0"/>
                </a:moveTo>
                <a:lnTo>
                  <a:pt x="2085977" y="0"/>
                </a:lnTo>
                <a:cubicBezTo>
                  <a:pt x="2128060" y="0"/>
                  <a:pt x="2162175" y="34115"/>
                  <a:pt x="2162175" y="76198"/>
                </a:cubicBezTo>
                <a:lnTo>
                  <a:pt x="2162175" y="495302"/>
                </a:lnTo>
                <a:cubicBezTo>
                  <a:pt x="2162175" y="537385"/>
                  <a:pt x="2128060" y="571500"/>
                  <a:pt x="208597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Text 11"/>
          <p:cNvSpPr/>
          <p:nvPr/>
        </p:nvSpPr>
        <p:spPr>
          <a:xfrm>
            <a:off x="5715000" y="2529720"/>
            <a:ext cx="1847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8A9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谐音 "康判谁"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65420" y="3375540"/>
            <a:ext cx="6539865" cy="1186815"/>
          </a:xfrm>
          <a:custGeom>
            <a:avLst/>
            <a:gdLst/>
            <a:ahLst/>
            <a:cxnLst/>
            <a:rect l="l" t="t" r="r" b="b"/>
            <a:pathLst>
              <a:path w="6539865" h="1186815">
                <a:moveTo>
                  <a:pt x="114302" y="0"/>
                </a:moveTo>
                <a:lnTo>
                  <a:pt x="6425563" y="0"/>
                </a:lnTo>
                <a:cubicBezTo>
                  <a:pt x="6488690" y="0"/>
                  <a:pt x="6539865" y="51175"/>
                  <a:pt x="6539865" y="114302"/>
                </a:cubicBezTo>
                <a:lnTo>
                  <a:pt x="6539865" y="1072513"/>
                </a:lnTo>
                <a:cubicBezTo>
                  <a:pt x="6539865" y="1135640"/>
                  <a:pt x="6488690" y="1186815"/>
                  <a:pt x="6425563" y="1186815"/>
                </a:cubicBezTo>
                <a:lnTo>
                  <a:pt x="114302" y="1186815"/>
                </a:lnTo>
                <a:cubicBezTo>
                  <a:pt x="51175" y="1186815"/>
                  <a:pt x="0" y="1135640"/>
                  <a:pt x="0" y="107251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E8A94D">
                  <a:alpha val="20000"/>
                </a:srgbClr>
              </a:gs>
              <a:gs pos="100000">
                <a:srgbClr val="E8A94D">
                  <a:alpha val="5000"/>
                </a:srgbClr>
              </a:gs>
            </a:gsLst>
            <a:lin ang="0" scaled="1"/>
          </a:gradFill>
          <a:ln w="20320">
            <a:solidFill>
              <a:srgbClr val="E8A94D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492115" y="361164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7924" y="5447"/>
                </a:moveTo>
                <a:lnTo>
                  <a:pt x="138544" y="44827"/>
                </a:lnTo>
                <a:lnTo>
                  <a:pt x="183773" y="90056"/>
                </a:lnTo>
                <a:lnTo>
                  <a:pt x="223153" y="50676"/>
                </a:lnTo>
                <a:cubicBezTo>
                  <a:pt x="226635" y="47149"/>
                  <a:pt x="228600" y="42416"/>
                  <a:pt x="228600" y="37505"/>
                </a:cubicBezTo>
                <a:cubicBezTo>
                  <a:pt x="228600" y="32593"/>
                  <a:pt x="226635" y="27861"/>
                  <a:pt x="223153" y="24333"/>
                </a:cubicBezTo>
                <a:lnTo>
                  <a:pt x="204267" y="5447"/>
                </a:lnTo>
                <a:cubicBezTo>
                  <a:pt x="200739" y="1965"/>
                  <a:pt x="196007" y="0"/>
                  <a:pt x="191095" y="0"/>
                </a:cubicBezTo>
                <a:cubicBezTo>
                  <a:pt x="186184" y="0"/>
                  <a:pt x="181451" y="1965"/>
                  <a:pt x="177924" y="5447"/>
                </a:cubicBezTo>
                <a:close/>
                <a:moveTo>
                  <a:pt x="123408" y="59963"/>
                </a:moveTo>
                <a:lnTo>
                  <a:pt x="5447" y="177924"/>
                </a:lnTo>
                <a:cubicBezTo>
                  <a:pt x="1965" y="181451"/>
                  <a:pt x="0" y="186184"/>
                  <a:pt x="0" y="191095"/>
                </a:cubicBezTo>
                <a:cubicBezTo>
                  <a:pt x="0" y="196007"/>
                  <a:pt x="1965" y="200739"/>
                  <a:pt x="5447" y="204267"/>
                </a:cubicBezTo>
                <a:lnTo>
                  <a:pt x="24333" y="223153"/>
                </a:lnTo>
                <a:cubicBezTo>
                  <a:pt x="27861" y="226635"/>
                  <a:pt x="32593" y="228600"/>
                  <a:pt x="37505" y="228600"/>
                </a:cubicBezTo>
                <a:cubicBezTo>
                  <a:pt x="42416" y="228600"/>
                  <a:pt x="47149" y="226635"/>
                  <a:pt x="50676" y="223153"/>
                </a:cubicBezTo>
                <a:lnTo>
                  <a:pt x="168637" y="105192"/>
                </a:lnTo>
                <a:lnTo>
                  <a:pt x="123408" y="59963"/>
                </a:lnTo>
                <a:close/>
              </a:path>
            </a:pathLst>
          </a:custGeom>
          <a:solidFill>
            <a:srgbClr val="E8A94D"/>
          </a:solidFill>
          <a:ln/>
        </p:spPr>
      </p:sp>
      <p:sp>
        <p:nvSpPr>
          <p:cNvPr id="17" name="Text 14"/>
          <p:cNvSpPr/>
          <p:nvPr/>
        </p:nvSpPr>
        <p:spPr>
          <a:xfrm>
            <a:off x="5863590" y="3573661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口诀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463540" y="3992645"/>
            <a:ext cx="62579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C85A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健康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受损了，</a:t>
            </a:r>
            <a:r>
              <a:rPr lang="en-US" sz="1800" b="1" dirty="0">
                <a:solidFill>
                  <a:srgbClr val="C85A5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法官判谁</a:t>
            </a: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来赔钱？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61610" y="4764166"/>
            <a:ext cx="6541770" cy="1274445"/>
          </a:xfrm>
          <a:custGeom>
            <a:avLst/>
            <a:gdLst/>
            <a:ahLst/>
            <a:cxnLst/>
            <a:rect l="l" t="t" r="r" b="b"/>
            <a:pathLst>
              <a:path w="6541770" h="1274445">
                <a:moveTo>
                  <a:pt x="114305" y="0"/>
                </a:moveTo>
                <a:lnTo>
                  <a:pt x="6427465" y="0"/>
                </a:lnTo>
                <a:cubicBezTo>
                  <a:pt x="6490594" y="0"/>
                  <a:pt x="6541770" y="51176"/>
                  <a:pt x="6541770" y="114305"/>
                </a:cubicBezTo>
                <a:lnTo>
                  <a:pt x="6541770" y="1160140"/>
                </a:lnTo>
                <a:cubicBezTo>
                  <a:pt x="6541770" y="1223269"/>
                  <a:pt x="6490594" y="1274445"/>
                  <a:pt x="6427465" y="1274445"/>
                </a:cubicBezTo>
                <a:lnTo>
                  <a:pt x="114305" y="1274445"/>
                </a:lnTo>
                <a:cubicBezTo>
                  <a:pt x="51176" y="1274445"/>
                  <a:pt x="0" y="1223269"/>
                  <a:pt x="0" y="1160140"/>
                </a:cubicBezTo>
                <a:lnTo>
                  <a:pt x="0" y="114305"/>
                </a:lnTo>
                <a:cubicBezTo>
                  <a:pt x="0" y="51218"/>
                  <a:pt x="51218" y="0"/>
                  <a:pt x="114305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455920" y="4958479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 Sentence: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455920" y="5263279"/>
            <a:ext cx="62388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"The company will </a:t>
            </a:r>
            <a:r>
              <a:rPr lang="en-US" sz="1350" b="1" dirty="0">
                <a:solidFill>
                  <a:srgbClr val="E8A94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compensate</a:t>
            </a:r>
            <a:r>
              <a:rPr lang="en-US" sz="1350" dirty="0">
                <a:solidFill>
                  <a:srgbClr val="F0F0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you for any damages caused."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455920" y="5618085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0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公司将赔偿您造成的任何损失。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1131</Words>
  <Application>Microsoft Office PowerPoint</Application>
  <PresentationFormat>宽屏</PresentationFormat>
  <Paragraphs>397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Quattrocento Sans</vt:lpstr>
      <vt:lpstr>Noto Sans SC</vt:lpstr>
      <vt:lpstr>MiSans</vt:lpstr>
      <vt:lpstr>Alimama ShuHeiTi</vt:lpstr>
      <vt:lpstr>Hedvig Letters 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4000 Essential English Words - Book 2 Unit 2</dc:title>
  <dc:subject>4000 Essential English Words - Book 2 Unit 2</dc:subject>
  <dc:creator>Kimi</dc:creator>
  <cp:lastModifiedBy>逸桓 孙</cp:lastModifiedBy>
  <cp:revision>2</cp:revision>
  <dcterms:created xsi:type="dcterms:W3CDTF">2026-01-29T09:55:45Z</dcterms:created>
  <dcterms:modified xsi:type="dcterms:W3CDTF">2026-01-29T10:30:01Z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{"Label":"4000 Essential English Words - Book 2 Unit 2","ContentProducer":"001191110108MACG2KBH8F10000","ProduceID":"19c08e43-9c82-890c-8000-0000b565a07d","ReservedCode1":"","ContentPropagator":"001191110108MACG2KBH8F20000","PropagateID":"19c08e43-9c82-890c-8000-0000b565a07d","ReservedCode2":""}</vt:lpwstr>
  </property>
</Properties>
</file>